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theme/themeOverride2.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779" r:id="rId2"/>
    <p:sldId id="311" r:id="rId3"/>
    <p:sldId id="453" r:id="rId4"/>
    <p:sldId id="257" r:id="rId5"/>
    <p:sldId id="780" r:id="rId6"/>
    <p:sldId id="778" r:id="rId7"/>
    <p:sldId id="781" r:id="rId8"/>
    <p:sldId id="298" r:id="rId9"/>
    <p:sldId id="297" r:id="rId10"/>
    <p:sldId id="289" r:id="rId11"/>
    <p:sldId id="290" r:id="rId12"/>
    <p:sldId id="299" r:id="rId13"/>
    <p:sldId id="782" r:id="rId14"/>
    <p:sldId id="361" r:id="rId15"/>
    <p:sldId id="362" r:id="rId16"/>
    <p:sldId id="363" r:id="rId17"/>
    <p:sldId id="783" r:id="rId18"/>
    <p:sldId id="316" r:id="rId19"/>
    <p:sldId id="327" r:id="rId20"/>
    <p:sldId id="317" r:id="rId21"/>
    <p:sldId id="392" r:id="rId22"/>
    <p:sldId id="318" r:id="rId23"/>
    <p:sldId id="319" r:id="rId24"/>
    <p:sldId id="328" r:id="rId25"/>
    <p:sldId id="331" r:id="rId26"/>
    <p:sldId id="332" r:id="rId27"/>
    <p:sldId id="333" r:id="rId28"/>
    <p:sldId id="360" r:id="rId29"/>
    <p:sldId id="774" r:id="rId30"/>
    <p:sldId id="784" r:id="rId31"/>
    <p:sldId id="373" r:id="rId32"/>
    <p:sldId id="341" r:id="rId33"/>
    <p:sldId id="376" r:id="rId34"/>
    <p:sldId id="785" r:id="rId35"/>
    <p:sldId id="525" r:id="rId36"/>
    <p:sldId id="775" r:id="rId37"/>
    <p:sldId id="538" r:id="rId38"/>
    <p:sldId id="527" r:id="rId39"/>
    <p:sldId id="528" r:id="rId40"/>
    <p:sldId id="540" r:id="rId41"/>
    <p:sldId id="539" r:id="rId42"/>
    <p:sldId id="529" r:id="rId43"/>
    <p:sldId id="786" r:id="rId44"/>
    <p:sldId id="542" r:id="rId45"/>
    <p:sldId id="543" r:id="rId46"/>
    <p:sldId id="544" r:id="rId47"/>
    <p:sldId id="545" r:id="rId48"/>
    <p:sldId id="787" r:id="rId49"/>
    <p:sldId id="547" r:id="rId50"/>
    <p:sldId id="548" r:id="rId51"/>
    <p:sldId id="549" r:id="rId52"/>
    <p:sldId id="550" r:id="rId53"/>
    <p:sldId id="551" r:id="rId54"/>
    <p:sldId id="552" r:id="rId55"/>
    <p:sldId id="556" r:id="rId56"/>
    <p:sldId id="788" r:id="rId57"/>
    <p:sldId id="259" r:id="rId58"/>
    <p:sldId id="521" r:id="rId59"/>
    <p:sldId id="459" r:id="rId60"/>
    <p:sldId id="460" r:id="rId61"/>
    <p:sldId id="461" r:id="rId62"/>
    <p:sldId id="462" r:id="rId63"/>
    <p:sldId id="463" r:id="rId64"/>
    <p:sldId id="464" r:id="rId65"/>
    <p:sldId id="465" r:id="rId66"/>
    <p:sldId id="466" r:id="rId67"/>
    <p:sldId id="467" r:id="rId68"/>
    <p:sldId id="468" r:id="rId69"/>
    <p:sldId id="469" r:id="rId70"/>
    <p:sldId id="470" r:id="rId71"/>
    <p:sldId id="471" r:id="rId72"/>
    <p:sldId id="472" r:id="rId73"/>
    <p:sldId id="473" r:id="rId74"/>
    <p:sldId id="474" r:id="rId75"/>
    <p:sldId id="475" r:id="rId76"/>
    <p:sldId id="515" r:id="rId77"/>
    <p:sldId id="789" r:id="rId78"/>
    <p:sldId id="526" r:id="rId79"/>
    <p:sldId id="776" r:id="rId80"/>
    <p:sldId id="286" r:id="rId81"/>
    <p:sldId id="287" r:id="rId82"/>
    <p:sldId id="558" r:id="rId83"/>
    <p:sldId id="604" r:id="rId84"/>
    <p:sldId id="790" r:id="rId85"/>
    <p:sldId id="260" r:id="rId86"/>
    <p:sldId id="764" r:id="rId87"/>
    <p:sldId id="765" r:id="rId88"/>
    <p:sldId id="791" r:id="rId89"/>
    <p:sldId id="768" r:id="rId90"/>
    <p:sldId id="769" r:id="rId91"/>
    <p:sldId id="770" r:id="rId92"/>
    <p:sldId id="771" r:id="rId93"/>
    <p:sldId id="772" r:id="rId94"/>
    <p:sldId id="773" r:id="rId95"/>
    <p:sldId id="793" r:id="rId96"/>
    <p:sldId id="262" r:id="rId97"/>
    <p:sldId id="266" r:id="rId98"/>
    <p:sldId id="265" r:id="rId99"/>
    <p:sldId id="267" r:id="rId100"/>
    <p:sldId id="264" r:id="rId101"/>
    <p:sldId id="268" r:id="rId102"/>
    <p:sldId id="269" r:id="rId103"/>
    <p:sldId id="271" r:id="rId104"/>
    <p:sldId id="272" r:id="rId105"/>
    <p:sldId id="273" r:id="rId106"/>
    <p:sldId id="261" r:id="rId10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68A1398-95A8-4AF3-B961-9C08A870F861}">
          <p14:sldIdLst>
            <p14:sldId id="779"/>
          </p14:sldIdLst>
        </p14:section>
        <p14:section name="第一章" id="{457E8127-726A-45E7-B3C5-4E13E3855052}">
          <p14:sldIdLst>
            <p14:sldId id="311"/>
            <p14:sldId id="453"/>
            <p14:sldId id="257"/>
          </p14:sldIdLst>
        </p14:section>
        <p14:section name="第二章" id="{1C0E9731-79DE-482D-BA76-FA43100FA114}">
          <p14:sldIdLst>
            <p14:sldId id="780"/>
            <p14:sldId id="778"/>
            <p14:sldId id="781"/>
            <p14:sldId id="298"/>
            <p14:sldId id="297"/>
            <p14:sldId id="289"/>
            <p14:sldId id="290"/>
            <p14:sldId id="299"/>
            <p14:sldId id="782"/>
            <p14:sldId id="361"/>
            <p14:sldId id="362"/>
            <p14:sldId id="363"/>
            <p14:sldId id="783"/>
            <p14:sldId id="316"/>
            <p14:sldId id="327"/>
            <p14:sldId id="317"/>
            <p14:sldId id="392"/>
            <p14:sldId id="318"/>
            <p14:sldId id="319"/>
            <p14:sldId id="328"/>
            <p14:sldId id="331"/>
            <p14:sldId id="332"/>
            <p14:sldId id="333"/>
            <p14:sldId id="360"/>
            <p14:sldId id="774"/>
            <p14:sldId id="784"/>
            <p14:sldId id="373"/>
            <p14:sldId id="341"/>
            <p14:sldId id="376"/>
          </p14:sldIdLst>
        </p14:section>
        <p14:section name="第三章" id="{4D5460DE-47D8-48D3-B82C-DE19E5D02A79}">
          <p14:sldIdLst>
            <p14:sldId id="785"/>
            <p14:sldId id="525"/>
            <p14:sldId id="775"/>
            <p14:sldId id="538"/>
            <p14:sldId id="527"/>
            <p14:sldId id="528"/>
            <p14:sldId id="540"/>
            <p14:sldId id="539"/>
            <p14:sldId id="529"/>
            <p14:sldId id="786"/>
            <p14:sldId id="542"/>
            <p14:sldId id="543"/>
            <p14:sldId id="544"/>
            <p14:sldId id="545"/>
            <p14:sldId id="787"/>
            <p14:sldId id="547"/>
            <p14:sldId id="548"/>
            <p14:sldId id="549"/>
            <p14:sldId id="550"/>
            <p14:sldId id="551"/>
            <p14:sldId id="552"/>
            <p14:sldId id="556"/>
            <p14:sldId id="788"/>
            <p14:sldId id="259"/>
            <p14:sldId id="521"/>
            <p14:sldId id="459"/>
            <p14:sldId id="460"/>
            <p14:sldId id="461"/>
            <p14:sldId id="462"/>
            <p14:sldId id="463"/>
            <p14:sldId id="464"/>
            <p14:sldId id="465"/>
            <p14:sldId id="466"/>
            <p14:sldId id="467"/>
            <p14:sldId id="468"/>
            <p14:sldId id="469"/>
            <p14:sldId id="470"/>
            <p14:sldId id="471"/>
            <p14:sldId id="472"/>
            <p14:sldId id="473"/>
            <p14:sldId id="474"/>
            <p14:sldId id="475"/>
            <p14:sldId id="515"/>
            <p14:sldId id="789"/>
            <p14:sldId id="526"/>
            <p14:sldId id="776"/>
            <p14:sldId id="286"/>
            <p14:sldId id="287"/>
            <p14:sldId id="558"/>
            <p14:sldId id="604"/>
          </p14:sldIdLst>
        </p14:section>
        <p14:section name="第四章" id="{8560D336-5B2B-48C8-BCE4-18B7781350DF}">
          <p14:sldIdLst>
            <p14:sldId id="790"/>
            <p14:sldId id="260"/>
            <p14:sldId id="764"/>
            <p14:sldId id="765"/>
            <p14:sldId id="791"/>
            <p14:sldId id="768"/>
            <p14:sldId id="769"/>
            <p14:sldId id="770"/>
            <p14:sldId id="771"/>
            <p14:sldId id="772"/>
            <p14:sldId id="773"/>
          </p14:sldIdLst>
        </p14:section>
        <p14:section name="第五章" id="{17A7D480-168C-4F79-84A2-DF5FCE0CAC06}">
          <p14:sldIdLst>
            <p14:sldId id="793"/>
            <p14:sldId id="262"/>
            <p14:sldId id="266"/>
            <p14:sldId id="265"/>
            <p14:sldId id="267"/>
            <p14:sldId id="264"/>
            <p14:sldId id="268"/>
            <p14:sldId id="269"/>
            <p14:sldId id="271"/>
            <p14:sldId id="272"/>
            <p14:sldId id="273"/>
            <p14:sldId id="26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6" d="100"/>
          <a:sy n="86" d="100"/>
        </p:scale>
        <p:origin x="51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15.wmf"/><Relationship Id="rId7" Type="http://schemas.openxmlformats.org/officeDocument/2006/relationships/image" Target="../media/image19.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 Id="rId9"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659C1-ECD7-496A-A047-5BA09DBCAA8A}" type="datetimeFigureOut">
              <a:rPr lang="zh-CN" altLang="en-US" smtClean="0"/>
              <a:t>2021/1/10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F2BC9-CA67-4BFE-993F-732C6642CF1A}" type="slidenum">
              <a:rPr lang="zh-CN" altLang="en-US" smtClean="0"/>
              <a:t>‹#›</a:t>
            </a:fld>
            <a:endParaRPr lang="zh-CN" altLang="en-US"/>
          </a:p>
        </p:txBody>
      </p:sp>
    </p:spTree>
    <p:extLst>
      <p:ext uri="{BB962C8B-B14F-4D97-AF65-F5344CB8AC3E}">
        <p14:creationId xmlns:p14="http://schemas.microsoft.com/office/powerpoint/2010/main" val="1626955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C26E9F27-6D94-4EDD-BC9F-1825C407174D}"/>
              </a:ext>
            </a:extLst>
          </p:cNvPr>
          <p:cNvSpPr>
            <a:spLocks noGrp="1" noRot="1" noChangeAspect="1" noChangeArrowheads="1" noTextEdit="1"/>
          </p:cNvSpPr>
          <p:nvPr>
            <p:ph type="sldImg"/>
          </p:nvPr>
        </p:nvSpPr>
        <p:spPr>
          <a:ln/>
        </p:spPr>
      </p:sp>
      <p:sp>
        <p:nvSpPr>
          <p:cNvPr id="39939" name="备注占位符 2">
            <a:extLst>
              <a:ext uri="{FF2B5EF4-FFF2-40B4-BE49-F238E27FC236}">
                <a16:creationId xmlns:a16="http://schemas.microsoft.com/office/drawing/2014/main" id="{6F67F5A8-ECF4-4AE7-AFE7-474108355A4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图灵试验是图灵提出的一个关于机器人的著名判断原则。</a:t>
            </a:r>
          </a:p>
          <a:p>
            <a:r>
              <a:rPr lang="zh-CN" altLang="en-US">
                <a:latin typeface="Arial" panose="020B0604020202020204" pitchFamily="34" charset="0"/>
              </a:rPr>
              <a:t>此原则说：如果一个人使用任意一串问题去询问两个他不能看见的对象：一个是正常思维的人；一个是机器，如果经过若干询问以后他不能得出实质的区别，则他就可以认为该机器业已具备了人的“智能”</a:t>
            </a:r>
            <a:r>
              <a:rPr lang="en-US" altLang="zh-CN">
                <a:latin typeface="Arial" panose="020B0604020202020204" pitchFamily="34" charset="0"/>
              </a:rPr>
              <a:t>(Intelligence)</a:t>
            </a:r>
            <a:r>
              <a:rPr lang="zh-CN" altLang="en-US">
                <a:latin typeface="Arial" panose="020B0604020202020204" pitchFamily="34" charset="0"/>
              </a:rPr>
              <a:t>。</a:t>
            </a:r>
          </a:p>
          <a:p>
            <a:r>
              <a:rPr lang="zh-CN" altLang="en-US">
                <a:latin typeface="Arial" panose="020B0604020202020204" pitchFamily="34" charset="0"/>
              </a:rPr>
              <a:t>图灵试验采用“问”与“答”模式，即观察者通过控制打字机向两个试验对象通话，其中一个是人，另一个是机器。要求观察者不断提出各种问题，从而辨别回答者是人还是机器。图灵还为这项试验亲自拟定了几个示范性问题： </a:t>
            </a:r>
            <a:endParaRPr lang="en-US" altLang="zh-CN">
              <a:latin typeface="Arial" panose="020B0604020202020204" pitchFamily="34" charset="0"/>
            </a:endParaRPr>
          </a:p>
          <a:p>
            <a:endParaRPr lang="en-US" altLang="zh-CN">
              <a:latin typeface="Arial" panose="020B0604020202020204" pitchFamily="34" charset="0"/>
            </a:endParaRPr>
          </a:p>
          <a:p>
            <a:endParaRPr lang="en-US" altLang="zh-CN">
              <a:latin typeface="Arial" panose="020B0604020202020204" pitchFamily="34" charset="0"/>
            </a:endParaRPr>
          </a:p>
          <a:p>
            <a:r>
              <a:rPr lang="zh-CN" altLang="en-US">
                <a:latin typeface="Arial" panose="020B0604020202020204" pitchFamily="34" charset="0"/>
              </a:rPr>
              <a:t>图灵机的设计模式对人们使用纸和笔进行数学计算的过程进行抽象，让机器代替人类进行数学计算。</a:t>
            </a:r>
            <a:endParaRPr lang="en-US" altLang="zh-CN">
              <a:latin typeface="Arial" panose="020B0604020202020204" pitchFamily="34" charset="0"/>
            </a:endParaRPr>
          </a:p>
          <a:p>
            <a:endParaRPr lang="en-US" altLang="zh-CN">
              <a:latin typeface="Arial" panose="020B0604020202020204" pitchFamily="34" charset="0"/>
            </a:endParaRPr>
          </a:p>
          <a:p>
            <a:r>
              <a:rPr lang="zh-CN" altLang="en-US">
                <a:latin typeface="Arial" panose="020B0604020202020204" pitchFamily="34" charset="0"/>
              </a:rPr>
              <a:t>意义</a:t>
            </a:r>
            <a:r>
              <a:rPr lang="en-US" altLang="zh-CN">
                <a:latin typeface="Arial" panose="020B0604020202020204" pitchFamily="34" charset="0"/>
              </a:rPr>
              <a:t>:</a:t>
            </a:r>
          </a:p>
          <a:p>
            <a:r>
              <a:rPr lang="en-US" altLang="zh-CN">
                <a:latin typeface="Arial" panose="020B0604020202020204" pitchFamily="34" charset="0"/>
              </a:rPr>
              <a:t>(1)</a:t>
            </a:r>
            <a:r>
              <a:rPr lang="zh-CN" altLang="en-US">
                <a:latin typeface="Arial" panose="020B0604020202020204" pitchFamily="34" charset="0"/>
              </a:rPr>
              <a:t>它证明了通用计算理论，肯定了计算机实现的可能性，同时它给出了计算机应有的主要架构； </a:t>
            </a:r>
          </a:p>
          <a:p>
            <a:r>
              <a:rPr lang="en-US" altLang="zh-CN">
                <a:latin typeface="Arial" panose="020B0604020202020204" pitchFamily="34" charset="0"/>
              </a:rPr>
              <a:t>(2)</a:t>
            </a:r>
            <a:r>
              <a:rPr lang="zh-CN" altLang="en-US">
                <a:latin typeface="Arial" panose="020B0604020202020204" pitchFamily="34" charset="0"/>
              </a:rPr>
              <a:t>图灵机模型引入了读写与算法与程序语言的概念，极大的突破了过去的计算机器的设计理念； </a:t>
            </a:r>
          </a:p>
          <a:p>
            <a:r>
              <a:rPr lang="en-US" altLang="zh-CN">
                <a:latin typeface="Arial" panose="020B0604020202020204" pitchFamily="34" charset="0"/>
              </a:rPr>
              <a:t>(3)</a:t>
            </a:r>
            <a:r>
              <a:rPr lang="zh-CN" altLang="en-US">
                <a:latin typeface="Arial" panose="020B0604020202020204" pitchFamily="34" charset="0"/>
              </a:rPr>
              <a:t>图灵机模型理论是计算学科最核心的理论，因为计算机的极限计算能力就是通用图灵机的计算能力，很多问题可以转化到图灵机这个简单的模型来考虑。 </a:t>
            </a:r>
          </a:p>
          <a:p>
            <a:endParaRPr lang="en-US" altLang="zh-CN">
              <a:latin typeface="Arial" panose="020B0604020202020204" pitchFamily="34" charset="0"/>
            </a:endParaRPr>
          </a:p>
          <a:p>
            <a:endParaRPr lang="en-US" altLang="zh-CN">
              <a:latin typeface="Arial" panose="020B0604020202020204" pitchFamily="34" charset="0"/>
            </a:endParaRPr>
          </a:p>
          <a:p>
            <a:endParaRPr lang="zh-CN" altLang="en-US">
              <a:latin typeface="Arial" panose="020B0604020202020204" pitchFamily="34" charset="0"/>
            </a:endParaRPr>
          </a:p>
        </p:txBody>
      </p:sp>
      <p:sp>
        <p:nvSpPr>
          <p:cNvPr id="39940" name="灯片编号占位符 3">
            <a:extLst>
              <a:ext uri="{FF2B5EF4-FFF2-40B4-BE49-F238E27FC236}">
                <a16:creationId xmlns:a16="http://schemas.microsoft.com/office/drawing/2014/main" id="{DBB239ED-B95A-4ED1-B548-3877715AF04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990099"/>
                </a:solidFill>
                <a:latin typeface="Arial" panose="020B0604020202020204" pitchFamily="34" charset="0"/>
                <a:ea typeface="楷体_GB2312" pitchFamily="1" charset="-122"/>
              </a:defRPr>
            </a:lvl1pPr>
            <a:lvl2pPr marL="742950" indent="-285750">
              <a:defRPr sz="2800" b="1">
                <a:solidFill>
                  <a:srgbClr val="990099"/>
                </a:solidFill>
                <a:latin typeface="Arial" panose="020B0604020202020204" pitchFamily="34" charset="0"/>
                <a:ea typeface="楷体_GB2312" pitchFamily="1" charset="-122"/>
              </a:defRPr>
            </a:lvl2pPr>
            <a:lvl3pPr marL="1143000" indent="-228600">
              <a:defRPr sz="2800" b="1">
                <a:solidFill>
                  <a:srgbClr val="990099"/>
                </a:solidFill>
                <a:latin typeface="Arial" panose="020B0604020202020204" pitchFamily="34" charset="0"/>
                <a:ea typeface="楷体_GB2312" pitchFamily="1" charset="-122"/>
              </a:defRPr>
            </a:lvl3pPr>
            <a:lvl4pPr marL="1600200" indent="-228600">
              <a:defRPr sz="2800" b="1">
                <a:solidFill>
                  <a:srgbClr val="990099"/>
                </a:solidFill>
                <a:latin typeface="Arial" panose="020B0604020202020204" pitchFamily="34" charset="0"/>
                <a:ea typeface="楷体_GB2312" pitchFamily="1" charset="-122"/>
              </a:defRPr>
            </a:lvl4pPr>
            <a:lvl5pPr marL="2057400" indent="-228600">
              <a:defRPr sz="2800" b="1">
                <a:solidFill>
                  <a:srgbClr val="990099"/>
                </a:solidFill>
                <a:latin typeface="Arial" panose="020B0604020202020204" pitchFamily="34" charset="0"/>
                <a:ea typeface="楷体_GB2312" pitchFamily="1"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1"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1"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1"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1" charset="-122"/>
              </a:defRPr>
            </a:lvl9pPr>
          </a:lstStyle>
          <a:p>
            <a:fld id="{11F0D62F-8F32-40B0-983C-56FA14001656}" type="slidenum">
              <a:rPr lang="en-US" altLang="zh-CN" sz="1200" b="0" smtClean="0">
                <a:solidFill>
                  <a:schemeClr val="tx1"/>
                </a:solidFill>
                <a:ea typeface="宋体" panose="02010600030101010101" pitchFamily="2" charset="-122"/>
              </a:rPr>
              <a:pPr/>
              <a:t>3</a:t>
            </a:fld>
            <a:endParaRPr lang="en-US" altLang="zh-CN" sz="1200" b="0">
              <a:solidFill>
                <a:schemeClr val="tx1"/>
              </a:solidFill>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a:extLst>
              <a:ext uri="{FF2B5EF4-FFF2-40B4-BE49-F238E27FC236}">
                <a16:creationId xmlns:a16="http://schemas.microsoft.com/office/drawing/2014/main" id="{3C18BFC4-AB97-4AC7-88AE-F9B38B2078D3}"/>
              </a:ext>
            </a:extLst>
          </p:cNvPr>
          <p:cNvSpPr>
            <a:spLocks noGrp="1" noRot="1" noChangeAspect="1" noChangeArrowheads="1" noTextEdit="1"/>
          </p:cNvSpPr>
          <p:nvPr>
            <p:ph type="sldImg"/>
          </p:nvPr>
        </p:nvSpPr>
        <p:spPr/>
      </p:sp>
      <p:sp>
        <p:nvSpPr>
          <p:cNvPr id="90115" name="备注占位符 2">
            <a:extLst>
              <a:ext uri="{FF2B5EF4-FFF2-40B4-BE49-F238E27FC236}">
                <a16:creationId xmlns:a16="http://schemas.microsoft.com/office/drawing/2014/main" id="{59377772-788C-4A44-96C2-64FFBC60AF4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用连词∧把几个公式连接起来而构成的公式。合取项是合取式的每个组成部分。</a:t>
            </a:r>
          </a:p>
          <a:p>
            <a:endParaRPr lang="zh-CN" altLang="en-US"/>
          </a:p>
        </p:txBody>
      </p:sp>
      <p:sp>
        <p:nvSpPr>
          <p:cNvPr id="4" name="灯片编号占位符 3">
            <a:extLst>
              <a:ext uri="{FF2B5EF4-FFF2-40B4-BE49-F238E27FC236}">
                <a16:creationId xmlns:a16="http://schemas.microsoft.com/office/drawing/2014/main" id="{A5D92560-BC36-40B6-92F6-C241C70CEDE1}"/>
              </a:ext>
            </a:extLst>
          </p:cNvPr>
          <p:cNvSpPr>
            <a:spLocks noGrp="1"/>
          </p:cNvSpPr>
          <p:nvPr>
            <p:ph type="sldNum" sz="quarter" idx="5"/>
          </p:nvPr>
        </p:nvSpPr>
        <p:spPr/>
        <p:txBody>
          <a:bodyPr/>
          <a:lstStyle/>
          <a:p>
            <a:pPr>
              <a:defRPr/>
            </a:pPr>
            <a:fld id="{02968072-2495-493D-8DCF-2C60CD7F8FBA}" type="slidenum">
              <a:rPr lang="zh-CN" altLang="en-US" smtClean="0"/>
              <a:pPr>
                <a:defRPr/>
              </a:pPr>
              <a:t>20</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a:extLst>
              <a:ext uri="{FF2B5EF4-FFF2-40B4-BE49-F238E27FC236}">
                <a16:creationId xmlns:a16="http://schemas.microsoft.com/office/drawing/2014/main" id="{34296354-CFA2-4D0E-9D0C-5F1022FDAB1E}"/>
              </a:ext>
            </a:extLst>
          </p:cNvPr>
          <p:cNvSpPr>
            <a:spLocks noGrp="1" noRot="1" noChangeAspect="1" noChangeArrowheads="1" noTextEdit="1"/>
          </p:cNvSpPr>
          <p:nvPr>
            <p:ph type="sldImg"/>
          </p:nvPr>
        </p:nvSpPr>
        <p:spPr/>
      </p:sp>
      <p:sp>
        <p:nvSpPr>
          <p:cNvPr id="92163" name="备注占位符 2">
            <a:extLst>
              <a:ext uri="{FF2B5EF4-FFF2-40B4-BE49-F238E27FC236}">
                <a16:creationId xmlns:a16="http://schemas.microsoft.com/office/drawing/2014/main" id="{7751C5E6-48DE-49D7-BDC9-F60D6B8D270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用连词∧把几个公式连接起来而构成的公式。合取项是合取式的每个组成部分。</a:t>
            </a:r>
          </a:p>
          <a:p>
            <a:endParaRPr lang="zh-CN" altLang="en-US"/>
          </a:p>
        </p:txBody>
      </p:sp>
      <p:sp>
        <p:nvSpPr>
          <p:cNvPr id="4" name="灯片编号占位符 3">
            <a:extLst>
              <a:ext uri="{FF2B5EF4-FFF2-40B4-BE49-F238E27FC236}">
                <a16:creationId xmlns:a16="http://schemas.microsoft.com/office/drawing/2014/main" id="{0D97E33D-724E-4F82-AF97-8E9E09C35265}"/>
              </a:ext>
            </a:extLst>
          </p:cNvPr>
          <p:cNvSpPr>
            <a:spLocks noGrp="1"/>
          </p:cNvSpPr>
          <p:nvPr>
            <p:ph type="sldNum" sz="quarter" idx="5"/>
          </p:nvPr>
        </p:nvSpPr>
        <p:spPr/>
        <p:txBody>
          <a:bodyPr/>
          <a:lstStyle/>
          <a:p>
            <a:pPr>
              <a:defRPr/>
            </a:pPr>
            <a:fld id="{DFED9366-4C17-432B-ADBA-E4D95519B488}" type="slidenum">
              <a:rPr lang="zh-CN" altLang="en-US" smtClean="0"/>
              <a:pPr>
                <a:defRPr/>
              </a:pPr>
              <a:t>21</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a:extLst>
              <a:ext uri="{FF2B5EF4-FFF2-40B4-BE49-F238E27FC236}">
                <a16:creationId xmlns:a16="http://schemas.microsoft.com/office/drawing/2014/main" id="{5E8454EE-B6F4-46CC-8E2B-BA7D04BB33B3}"/>
              </a:ext>
            </a:extLst>
          </p:cNvPr>
          <p:cNvSpPr>
            <a:spLocks noGrp="1" noRot="1" noChangeAspect="1" noChangeArrowheads="1" noTextEdit="1"/>
          </p:cNvSpPr>
          <p:nvPr>
            <p:ph type="sldImg"/>
          </p:nvPr>
        </p:nvSpPr>
        <p:spPr/>
      </p:sp>
      <p:sp>
        <p:nvSpPr>
          <p:cNvPr id="118787" name="备注占位符 2">
            <a:extLst>
              <a:ext uri="{FF2B5EF4-FFF2-40B4-BE49-F238E27FC236}">
                <a16:creationId xmlns:a16="http://schemas.microsoft.com/office/drawing/2014/main" id="{2822E979-ED68-4502-8353-15617E78435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灯片编号占位符 3">
            <a:extLst>
              <a:ext uri="{FF2B5EF4-FFF2-40B4-BE49-F238E27FC236}">
                <a16:creationId xmlns:a16="http://schemas.microsoft.com/office/drawing/2014/main" id="{89D7EB94-5077-4FE1-A1E9-8DFB905D333B}"/>
              </a:ext>
            </a:extLst>
          </p:cNvPr>
          <p:cNvSpPr>
            <a:spLocks noGrp="1"/>
          </p:cNvSpPr>
          <p:nvPr>
            <p:ph type="sldNum" sz="quarter" idx="5"/>
          </p:nvPr>
        </p:nvSpPr>
        <p:spPr/>
        <p:txBody>
          <a:bodyPr/>
          <a:lstStyle/>
          <a:p>
            <a:pPr>
              <a:defRPr/>
            </a:pPr>
            <a:fld id="{E6903513-AB13-4124-A50E-C107240A8D41}" type="slidenum">
              <a:rPr lang="zh-CN" altLang="en-US" smtClean="0"/>
              <a:pPr>
                <a:defRPr/>
              </a:pPr>
              <a:t>31</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259FF23A-5033-4198-87D9-A9FA497F4962}"/>
              </a:ext>
            </a:extLst>
          </p:cNvPr>
          <p:cNvSpPr>
            <a:spLocks noGrp="1" noRot="1" noChangeAspect="1" noChangeArrowheads="1" noTextEdit="1"/>
          </p:cNvSpPr>
          <p:nvPr>
            <p:ph type="sldImg"/>
          </p:nvPr>
        </p:nvSpPr>
        <p:spPr>
          <a:xfrm>
            <a:off x="1141413" y="684213"/>
            <a:ext cx="4572000" cy="3429000"/>
          </a:xfrm>
        </p:spPr>
      </p:sp>
      <p:sp>
        <p:nvSpPr>
          <p:cNvPr id="20483" name="备注占位符 2">
            <a:extLst>
              <a:ext uri="{FF2B5EF4-FFF2-40B4-BE49-F238E27FC236}">
                <a16:creationId xmlns:a16="http://schemas.microsoft.com/office/drawing/2014/main" id="{4888B165-1B77-44EA-8205-EE691DECA9C4}"/>
              </a:ext>
            </a:extLst>
          </p:cNvPr>
          <p:cNvSpPr>
            <a:spLocks noGrp="1" noChangeArrowheads="1"/>
          </p:cNvSpPr>
          <p:nvPr>
            <p:ph type="body" idx="1"/>
          </p:nvPr>
        </p:nvSpPr>
        <p:spPr>
          <a:xfrm>
            <a:off x="912813" y="4341813"/>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a:t>减少否定的辖域范围 会反复用到狄摩根定律</a:t>
            </a:r>
          </a:p>
        </p:txBody>
      </p:sp>
      <p:sp>
        <p:nvSpPr>
          <p:cNvPr id="20484" name="灯片编号占位符 3">
            <a:extLst>
              <a:ext uri="{FF2B5EF4-FFF2-40B4-BE49-F238E27FC236}">
                <a16:creationId xmlns:a16="http://schemas.microsoft.com/office/drawing/2014/main" id="{CAD9AAF3-B402-4B32-BD5F-01B789FA1C7C}"/>
              </a:ext>
            </a:extLst>
          </p:cNvPr>
          <p:cNvSpPr txBox="1">
            <a:spLocks noGrp="1" noChangeArrowheads="1"/>
          </p:cNvSpPr>
          <p:nvPr/>
        </p:nvSpPr>
        <p:spPr bwMode="auto">
          <a:xfrm>
            <a:off x="3884613" y="8685213"/>
            <a:ext cx="29733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60428C23-182B-4F2E-8E53-AE8AC92A33F4}" type="slidenum">
              <a:rPr lang="en-US" altLang="zh-CN">
                <a:latin typeface="Arial" panose="020B0604020202020204" pitchFamily="34" charset="0"/>
              </a:rPr>
              <a:pPr algn="r" eaLnBrk="1" hangingPunct="1">
                <a:spcBef>
                  <a:spcPct val="0"/>
                </a:spcBef>
              </a:pPr>
              <a:t>35</a:t>
            </a:fld>
            <a:endParaRPr lang="en-US" altLang="zh-CN">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28E9E49A-8B34-4E9D-A8AE-4EDA9196CF7A}"/>
              </a:ext>
            </a:extLst>
          </p:cNvPr>
          <p:cNvSpPr txBox="1">
            <a:spLocks noGrp="1" noChangeArrowheads="1"/>
          </p:cNvSpPr>
          <p:nvPr/>
        </p:nvSpPr>
        <p:spPr bwMode="auto">
          <a:xfrm>
            <a:off x="3884613" y="8685213"/>
            <a:ext cx="29733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fld id="{FCE5D930-814B-4139-A345-B79D514A7DCC}" type="slidenum">
              <a:rPr lang="en-US" altLang="zh-CN" sz="1200"/>
              <a:pPr algn="r" eaLnBrk="1" hangingPunct="1"/>
              <a:t>45</a:t>
            </a:fld>
            <a:endParaRPr lang="en-US" altLang="zh-CN" sz="1200"/>
          </a:p>
        </p:txBody>
      </p:sp>
      <p:sp>
        <p:nvSpPr>
          <p:cNvPr id="6147" name="Rectangle 2">
            <a:extLst>
              <a:ext uri="{FF2B5EF4-FFF2-40B4-BE49-F238E27FC236}">
                <a16:creationId xmlns:a16="http://schemas.microsoft.com/office/drawing/2014/main" id="{926463BE-1D1D-4568-A0CB-DD29BF638265}"/>
              </a:ext>
            </a:extLst>
          </p:cNvPr>
          <p:cNvSpPr>
            <a:spLocks noGrp="1" noRot="1" noChangeAspect="1" noChangeArrowheads="1" noTextEdit="1"/>
          </p:cNvSpPr>
          <p:nvPr>
            <p:ph type="sldImg"/>
          </p:nvPr>
        </p:nvSpPr>
        <p:spPr>
          <a:xfrm>
            <a:off x="379413" y="684213"/>
            <a:ext cx="6096000" cy="3429000"/>
          </a:xfrm>
        </p:spPr>
      </p:sp>
      <p:sp>
        <p:nvSpPr>
          <p:cNvPr id="6148" name="Rectangle 3">
            <a:extLst>
              <a:ext uri="{FF2B5EF4-FFF2-40B4-BE49-F238E27FC236}">
                <a16:creationId xmlns:a16="http://schemas.microsoft.com/office/drawing/2014/main" id="{771BE4F8-FF6D-42F8-9C60-99B461CE9386}"/>
              </a:ext>
            </a:extLst>
          </p:cNvPr>
          <p:cNvSpPr>
            <a:spLocks noGrp="1" noChangeArrowheads="1"/>
          </p:cNvSpPr>
          <p:nvPr>
            <p:ph type="body" idx="1"/>
          </p:nvPr>
        </p:nvSpPr>
        <p:spPr>
          <a:xfrm>
            <a:off x="684213" y="4341813"/>
            <a:ext cx="5486400" cy="4114800"/>
          </a:xfrm>
          <a:noFill/>
        </p:spPr>
        <p:txBody>
          <a:bodyPr anchor="t"/>
          <a:lstStyle/>
          <a:p>
            <a:pPr eaLnBrk="1" hangingPunct="1"/>
            <a:r>
              <a:rPr lang="zh-CN" altLang="en-US"/>
              <a:t>证明：</a:t>
            </a:r>
          </a:p>
        </p:txBody>
      </p:sp>
    </p:spTree>
    <p:extLst>
      <p:ext uri="{BB962C8B-B14F-4D97-AF65-F5344CB8AC3E}">
        <p14:creationId xmlns:p14="http://schemas.microsoft.com/office/powerpoint/2010/main" val="3961267835"/>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E0893B-7D72-4720-A60B-42492826924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2AF4F05-8FDE-4EFF-9737-21A8BC1C35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157BD1C-1125-4E12-9B8A-9149C23B9BD4}"/>
              </a:ext>
            </a:extLst>
          </p:cNvPr>
          <p:cNvSpPr>
            <a:spLocks noGrp="1"/>
          </p:cNvSpPr>
          <p:nvPr>
            <p:ph type="dt" sz="half" idx="10"/>
          </p:nvPr>
        </p:nvSpPr>
        <p:spPr/>
        <p:txBody>
          <a:bodyPr/>
          <a:lstStyle/>
          <a:p>
            <a:fld id="{1BC2AC35-C3BC-4A35-8A03-D68BCF569F49}" type="datetimeFigureOut">
              <a:rPr lang="zh-CN" altLang="en-US" smtClean="0"/>
              <a:t>2021/1/10</a:t>
            </a:fld>
            <a:endParaRPr lang="zh-CN" altLang="en-US"/>
          </a:p>
        </p:txBody>
      </p:sp>
      <p:sp>
        <p:nvSpPr>
          <p:cNvPr id="5" name="页脚占位符 4">
            <a:extLst>
              <a:ext uri="{FF2B5EF4-FFF2-40B4-BE49-F238E27FC236}">
                <a16:creationId xmlns:a16="http://schemas.microsoft.com/office/drawing/2014/main" id="{59C1A21A-3B47-409E-8D1B-FA50329441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AD5C85A-5DB8-4B16-A05B-C0B611FF3FD6}"/>
              </a:ext>
            </a:extLst>
          </p:cNvPr>
          <p:cNvSpPr>
            <a:spLocks noGrp="1"/>
          </p:cNvSpPr>
          <p:nvPr>
            <p:ph type="sldNum" sz="quarter" idx="12"/>
          </p:nvPr>
        </p:nvSpPr>
        <p:spPr/>
        <p:txBody>
          <a:bodyPr/>
          <a:lstStyle/>
          <a:p>
            <a:fld id="{8F9BDBCD-1C2E-445C-B45F-5442F91F604B}" type="slidenum">
              <a:rPr lang="zh-CN" altLang="en-US" smtClean="0"/>
              <a:t>‹#›</a:t>
            </a:fld>
            <a:endParaRPr lang="zh-CN" altLang="en-US"/>
          </a:p>
        </p:txBody>
      </p:sp>
    </p:spTree>
    <p:extLst>
      <p:ext uri="{BB962C8B-B14F-4D97-AF65-F5344CB8AC3E}">
        <p14:creationId xmlns:p14="http://schemas.microsoft.com/office/powerpoint/2010/main" val="3077603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1B17FB-29BF-45E5-848B-640C2DE4725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2C9017E-35BB-40FD-B85B-988404941E1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E3D3EA-A52D-4080-9C50-FCC5E3B0050B}"/>
              </a:ext>
            </a:extLst>
          </p:cNvPr>
          <p:cNvSpPr>
            <a:spLocks noGrp="1"/>
          </p:cNvSpPr>
          <p:nvPr>
            <p:ph type="dt" sz="half" idx="10"/>
          </p:nvPr>
        </p:nvSpPr>
        <p:spPr/>
        <p:txBody>
          <a:bodyPr/>
          <a:lstStyle/>
          <a:p>
            <a:fld id="{1BC2AC35-C3BC-4A35-8A03-D68BCF569F49}" type="datetimeFigureOut">
              <a:rPr lang="zh-CN" altLang="en-US" smtClean="0"/>
              <a:t>2021/1/10</a:t>
            </a:fld>
            <a:endParaRPr lang="zh-CN" altLang="en-US"/>
          </a:p>
        </p:txBody>
      </p:sp>
      <p:sp>
        <p:nvSpPr>
          <p:cNvPr id="5" name="页脚占位符 4">
            <a:extLst>
              <a:ext uri="{FF2B5EF4-FFF2-40B4-BE49-F238E27FC236}">
                <a16:creationId xmlns:a16="http://schemas.microsoft.com/office/drawing/2014/main" id="{98D1C8D1-B7EC-439D-A56D-27F12E951E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2B19C3-47EB-4887-8252-FF18C8FBC9C0}"/>
              </a:ext>
            </a:extLst>
          </p:cNvPr>
          <p:cNvSpPr>
            <a:spLocks noGrp="1"/>
          </p:cNvSpPr>
          <p:nvPr>
            <p:ph type="sldNum" sz="quarter" idx="12"/>
          </p:nvPr>
        </p:nvSpPr>
        <p:spPr/>
        <p:txBody>
          <a:bodyPr/>
          <a:lstStyle/>
          <a:p>
            <a:fld id="{8F9BDBCD-1C2E-445C-B45F-5442F91F604B}" type="slidenum">
              <a:rPr lang="zh-CN" altLang="en-US" smtClean="0"/>
              <a:t>‹#›</a:t>
            </a:fld>
            <a:endParaRPr lang="zh-CN" altLang="en-US"/>
          </a:p>
        </p:txBody>
      </p:sp>
    </p:spTree>
    <p:extLst>
      <p:ext uri="{BB962C8B-B14F-4D97-AF65-F5344CB8AC3E}">
        <p14:creationId xmlns:p14="http://schemas.microsoft.com/office/powerpoint/2010/main" val="400284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0014CD-BEC3-4A87-8CAD-37B698A6F24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8C72DC-2443-49F6-AE96-180839A7A4E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8C97414-BB8E-4BE4-AD57-81972EBFF6E6}"/>
              </a:ext>
            </a:extLst>
          </p:cNvPr>
          <p:cNvSpPr>
            <a:spLocks noGrp="1"/>
          </p:cNvSpPr>
          <p:nvPr>
            <p:ph type="dt" sz="half" idx="10"/>
          </p:nvPr>
        </p:nvSpPr>
        <p:spPr/>
        <p:txBody>
          <a:bodyPr/>
          <a:lstStyle/>
          <a:p>
            <a:fld id="{1BC2AC35-C3BC-4A35-8A03-D68BCF569F49}" type="datetimeFigureOut">
              <a:rPr lang="zh-CN" altLang="en-US" smtClean="0"/>
              <a:t>2021/1/10</a:t>
            </a:fld>
            <a:endParaRPr lang="zh-CN" altLang="en-US"/>
          </a:p>
        </p:txBody>
      </p:sp>
      <p:sp>
        <p:nvSpPr>
          <p:cNvPr id="5" name="页脚占位符 4">
            <a:extLst>
              <a:ext uri="{FF2B5EF4-FFF2-40B4-BE49-F238E27FC236}">
                <a16:creationId xmlns:a16="http://schemas.microsoft.com/office/drawing/2014/main" id="{590E2EE6-0468-4917-A48E-EBFA02CAEC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970913-D7A5-4FB0-AB3D-3A5E50C08BBE}"/>
              </a:ext>
            </a:extLst>
          </p:cNvPr>
          <p:cNvSpPr>
            <a:spLocks noGrp="1"/>
          </p:cNvSpPr>
          <p:nvPr>
            <p:ph type="sldNum" sz="quarter" idx="12"/>
          </p:nvPr>
        </p:nvSpPr>
        <p:spPr/>
        <p:txBody>
          <a:bodyPr/>
          <a:lstStyle/>
          <a:p>
            <a:fld id="{8F9BDBCD-1C2E-445C-B45F-5442F91F604B}" type="slidenum">
              <a:rPr lang="zh-CN" altLang="en-US" smtClean="0"/>
              <a:t>‹#›</a:t>
            </a:fld>
            <a:endParaRPr lang="zh-CN" altLang="en-US"/>
          </a:p>
        </p:txBody>
      </p:sp>
    </p:spTree>
    <p:extLst>
      <p:ext uri="{BB962C8B-B14F-4D97-AF65-F5344CB8AC3E}">
        <p14:creationId xmlns:p14="http://schemas.microsoft.com/office/powerpoint/2010/main" val="3461255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38126"/>
            <a:ext cx="8636000" cy="868363"/>
          </a:xfrm>
        </p:spPr>
        <p:txBody>
          <a:bodyPr/>
          <a:lstStyle/>
          <a:p>
            <a:r>
              <a:rPr lang="zh-CN" altLang="en-US" dirty="0"/>
              <a:t>单击此处编辑母版标题样式</a:t>
            </a:r>
          </a:p>
        </p:txBody>
      </p:sp>
      <p:sp>
        <p:nvSpPr>
          <p:cNvPr id="3" name="文本占位符 2"/>
          <p:cNvSpPr>
            <a:spLocks noGrp="1"/>
          </p:cNvSpPr>
          <p:nvPr>
            <p:ph type="body" sz="half" idx="1"/>
          </p:nvPr>
        </p:nvSpPr>
        <p:spPr>
          <a:xfrm>
            <a:off x="609600" y="1438276"/>
            <a:ext cx="5384800" cy="47339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438276"/>
            <a:ext cx="5384800" cy="47339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39981D02-06F1-4C30-AA6F-86ABD6E9F82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D40DED2-A864-436F-BA76-C2A1906AC6B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7667FC7E-CAF6-40B2-A5F8-2B151FB2EB23}"/>
              </a:ext>
            </a:extLst>
          </p:cNvPr>
          <p:cNvSpPr>
            <a:spLocks noGrp="1" noChangeArrowheads="1"/>
          </p:cNvSpPr>
          <p:nvPr>
            <p:ph type="sldNum" sz="quarter" idx="12"/>
          </p:nvPr>
        </p:nvSpPr>
        <p:spPr>
          <a:ln/>
        </p:spPr>
        <p:txBody>
          <a:bodyPr/>
          <a:lstStyle>
            <a:lvl1pPr>
              <a:defRPr/>
            </a:lvl1pPr>
          </a:lstStyle>
          <a:p>
            <a:pPr>
              <a:defRPr/>
            </a:pPr>
            <a:fld id="{6A101958-BA04-40E5-9525-A85E261DA6FD}" type="slidenum">
              <a:rPr lang="zh-CN" altLang="en-US"/>
              <a:pPr>
                <a:defRPr/>
              </a:pPr>
              <a:t>‹#›</a:t>
            </a:fld>
            <a:endParaRPr lang="en-US" altLang="zh-CN"/>
          </a:p>
        </p:txBody>
      </p:sp>
    </p:spTree>
    <p:extLst>
      <p:ext uri="{BB962C8B-B14F-4D97-AF65-F5344CB8AC3E}">
        <p14:creationId xmlns:p14="http://schemas.microsoft.com/office/powerpoint/2010/main" val="3928782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D09B0-8B9D-4596-8744-ECCC66EA68E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2D423ED-3BDA-4355-9066-859F28745C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1D1B62-BCF0-4AFA-BED9-CBF981CB12F0}"/>
              </a:ext>
            </a:extLst>
          </p:cNvPr>
          <p:cNvSpPr>
            <a:spLocks noGrp="1"/>
          </p:cNvSpPr>
          <p:nvPr>
            <p:ph type="dt" sz="half" idx="10"/>
          </p:nvPr>
        </p:nvSpPr>
        <p:spPr/>
        <p:txBody>
          <a:bodyPr/>
          <a:lstStyle/>
          <a:p>
            <a:fld id="{1BC2AC35-C3BC-4A35-8A03-D68BCF569F49}" type="datetimeFigureOut">
              <a:rPr lang="zh-CN" altLang="en-US" smtClean="0"/>
              <a:t>2021/1/10</a:t>
            </a:fld>
            <a:endParaRPr lang="zh-CN" altLang="en-US"/>
          </a:p>
        </p:txBody>
      </p:sp>
      <p:sp>
        <p:nvSpPr>
          <p:cNvPr id="5" name="页脚占位符 4">
            <a:extLst>
              <a:ext uri="{FF2B5EF4-FFF2-40B4-BE49-F238E27FC236}">
                <a16:creationId xmlns:a16="http://schemas.microsoft.com/office/drawing/2014/main" id="{EE591A67-5ED8-4BFD-9609-BA7AEF6AEA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4125C4-DBE0-4959-9973-C6165E132AA1}"/>
              </a:ext>
            </a:extLst>
          </p:cNvPr>
          <p:cNvSpPr>
            <a:spLocks noGrp="1"/>
          </p:cNvSpPr>
          <p:nvPr>
            <p:ph type="sldNum" sz="quarter" idx="12"/>
          </p:nvPr>
        </p:nvSpPr>
        <p:spPr/>
        <p:txBody>
          <a:bodyPr/>
          <a:lstStyle/>
          <a:p>
            <a:fld id="{8F9BDBCD-1C2E-445C-B45F-5442F91F604B}" type="slidenum">
              <a:rPr lang="zh-CN" altLang="en-US" smtClean="0"/>
              <a:t>‹#›</a:t>
            </a:fld>
            <a:endParaRPr lang="zh-CN" altLang="en-US"/>
          </a:p>
        </p:txBody>
      </p:sp>
    </p:spTree>
    <p:extLst>
      <p:ext uri="{BB962C8B-B14F-4D97-AF65-F5344CB8AC3E}">
        <p14:creationId xmlns:p14="http://schemas.microsoft.com/office/powerpoint/2010/main" val="4003711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7510E-D108-4EB4-88E0-39DF89AA680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CE8084-1130-4AD0-A935-60B403B8E8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76BBA84-EBF4-43C0-AAED-8F9349A8A970}"/>
              </a:ext>
            </a:extLst>
          </p:cNvPr>
          <p:cNvSpPr>
            <a:spLocks noGrp="1"/>
          </p:cNvSpPr>
          <p:nvPr>
            <p:ph type="dt" sz="half" idx="10"/>
          </p:nvPr>
        </p:nvSpPr>
        <p:spPr/>
        <p:txBody>
          <a:bodyPr/>
          <a:lstStyle/>
          <a:p>
            <a:fld id="{1BC2AC35-C3BC-4A35-8A03-D68BCF569F49}" type="datetimeFigureOut">
              <a:rPr lang="zh-CN" altLang="en-US" smtClean="0"/>
              <a:t>2021/1/10</a:t>
            </a:fld>
            <a:endParaRPr lang="zh-CN" altLang="en-US"/>
          </a:p>
        </p:txBody>
      </p:sp>
      <p:sp>
        <p:nvSpPr>
          <p:cNvPr id="5" name="页脚占位符 4">
            <a:extLst>
              <a:ext uri="{FF2B5EF4-FFF2-40B4-BE49-F238E27FC236}">
                <a16:creationId xmlns:a16="http://schemas.microsoft.com/office/drawing/2014/main" id="{F57E7B1B-059D-4836-8A83-D53B0BEDDC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7654D35-C7A7-4BF9-9A7B-11D3E0D0EBF9}"/>
              </a:ext>
            </a:extLst>
          </p:cNvPr>
          <p:cNvSpPr>
            <a:spLocks noGrp="1"/>
          </p:cNvSpPr>
          <p:nvPr>
            <p:ph type="sldNum" sz="quarter" idx="12"/>
          </p:nvPr>
        </p:nvSpPr>
        <p:spPr/>
        <p:txBody>
          <a:bodyPr/>
          <a:lstStyle/>
          <a:p>
            <a:fld id="{8F9BDBCD-1C2E-445C-B45F-5442F91F604B}" type="slidenum">
              <a:rPr lang="zh-CN" altLang="en-US" smtClean="0"/>
              <a:t>‹#›</a:t>
            </a:fld>
            <a:endParaRPr lang="zh-CN" altLang="en-US"/>
          </a:p>
        </p:txBody>
      </p:sp>
    </p:spTree>
    <p:extLst>
      <p:ext uri="{BB962C8B-B14F-4D97-AF65-F5344CB8AC3E}">
        <p14:creationId xmlns:p14="http://schemas.microsoft.com/office/powerpoint/2010/main" val="662039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7D6C13-AED1-4FC2-9FA7-F1523AD7E3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844ED8-E0D2-4845-8A87-DD4E4662F79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5F3A0F5-0B72-4577-983F-24772C1669C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50C627F-2439-4FF9-A858-731BB3D59719}"/>
              </a:ext>
            </a:extLst>
          </p:cNvPr>
          <p:cNvSpPr>
            <a:spLocks noGrp="1"/>
          </p:cNvSpPr>
          <p:nvPr>
            <p:ph type="dt" sz="half" idx="10"/>
          </p:nvPr>
        </p:nvSpPr>
        <p:spPr/>
        <p:txBody>
          <a:bodyPr/>
          <a:lstStyle/>
          <a:p>
            <a:fld id="{1BC2AC35-C3BC-4A35-8A03-D68BCF569F49}" type="datetimeFigureOut">
              <a:rPr lang="zh-CN" altLang="en-US" smtClean="0"/>
              <a:t>2021/1/10</a:t>
            </a:fld>
            <a:endParaRPr lang="zh-CN" altLang="en-US"/>
          </a:p>
        </p:txBody>
      </p:sp>
      <p:sp>
        <p:nvSpPr>
          <p:cNvPr id="6" name="页脚占位符 5">
            <a:extLst>
              <a:ext uri="{FF2B5EF4-FFF2-40B4-BE49-F238E27FC236}">
                <a16:creationId xmlns:a16="http://schemas.microsoft.com/office/drawing/2014/main" id="{71881E7C-38BE-4BF4-AE63-0E0131225BA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2EEF2AB-CE49-484F-BED4-C84D429203F4}"/>
              </a:ext>
            </a:extLst>
          </p:cNvPr>
          <p:cNvSpPr>
            <a:spLocks noGrp="1"/>
          </p:cNvSpPr>
          <p:nvPr>
            <p:ph type="sldNum" sz="quarter" idx="12"/>
          </p:nvPr>
        </p:nvSpPr>
        <p:spPr/>
        <p:txBody>
          <a:bodyPr/>
          <a:lstStyle/>
          <a:p>
            <a:fld id="{8F9BDBCD-1C2E-445C-B45F-5442F91F604B}" type="slidenum">
              <a:rPr lang="zh-CN" altLang="en-US" smtClean="0"/>
              <a:t>‹#›</a:t>
            </a:fld>
            <a:endParaRPr lang="zh-CN" altLang="en-US"/>
          </a:p>
        </p:txBody>
      </p:sp>
    </p:spTree>
    <p:extLst>
      <p:ext uri="{BB962C8B-B14F-4D97-AF65-F5344CB8AC3E}">
        <p14:creationId xmlns:p14="http://schemas.microsoft.com/office/powerpoint/2010/main" val="1553087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2C3159-4616-4660-86DC-98F3E02797F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F07A75-DB13-4BCE-8F32-A648D3D855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148FE07-9028-4C3D-AAD6-15961A0ED75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211617F-84D8-4175-A67E-638F0A7F6A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4DDB2A0-656B-4B01-B8C5-43152F8CC05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69E03D0-6C3E-4CDA-9746-CE45F7377114}"/>
              </a:ext>
            </a:extLst>
          </p:cNvPr>
          <p:cNvSpPr>
            <a:spLocks noGrp="1"/>
          </p:cNvSpPr>
          <p:nvPr>
            <p:ph type="dt" sz="half" idx="10"/>
          </p:nvPr>
        </p:nvSpPr>
        <p:spPr/>
        <p:txBody>
          <a:bodyPr/>
          <a:lstStyle/>
          <a:p>
            <a:fld id="{1BC2AC35-C3BC-4A35-8A03-D68BCF569F49}" type="datetimeFigureOut">
              <a:rPr lang="zh-CN" altLang="en-US" smtClean="0"/>
              <a:t>2021/1/10</a:t>
            </a:fld>
            <a:endParaRPr lang="zh-CN" altLang="en-US"/>
          </a:p>
        </p:txBody>
      </p:sp>
      <p:sp>
        <p:nvSpPr>
          <p:cNvPr id="8" name="页脚占位符 7">
            <a:extLst>
              <a:ext uri="{FF2B5EF4-FFF2-40B4-BE49-F238E27FC236}">
                <a16:creationId xmlns:a16="http://schemas.microsoft.com/office/drawing/2014/main" id="{3E01D3C8-7A84-4429-8AC6-8B01953A0A7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15735D6-05EB-47C9-91B5-B7E257CC9A0D}"/>
              </a:ext>
            </a:extLst>
          </p:cNvPr>
          <p:cNvSpPr>
            <a:spLocks noGrp="1"/>
          </p:cNvSpPr>
          <p:nvPr>
            <p:ph type="sldNum" sz="quarter" idx="12"/>
          </p:nvPr>
        </p:nvSpPr>
        <p:spPr/>
        <p:txBody>
          <a:bodyPr/>
          <a:lstStyle/>
          <a:p>
            <a:fld id="{8F9BDBCD-1C2E-445C-B45F-5442F91F604B}" type="slidenum">
              <a:rPr lang="zh-CN" altLang="en-US" smtClean="0"/>
              <a:t>‹#›</a:t>
            </a:fld>
            <a:endParaRPr lang="zh-CN" altLang="en-US"/>
          </a:p>
        </p:txBody>
      </p:sp>
    </p:spTree>
    <p:extLst>
      <p:ext uri="{BB962C8B-B14F-4D97-AF65-F5344CB8AC3E}">
        <p14:creationId xmlns:p14="http://schemas.microsoft.com/office/powerpoint/2010/main" val="1576961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5C89A-65B2-4178-B639-109A0D06BF5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C750F15-F88F-4D2E-A7F3-40CA00BAF76F}"/>
              </a:ext>
            </a:extLst>
          </p:cNvPr>
          <p:cNvSpPr>
            <a:spLocks noGrp="1"/>
          </p:cNvSpPr>
          <p:nvPr>
            <p:ph type="dt" sz="half" idx="10"/>
          </p:nvPr>
        </p:nvSpPr>
        <p:spPr/>
        <p:txBody>
          <a:bodyPr/>
          <a:lstStyle/>
          <a:p>
            <a:fld id="{1BC2AC35-C3BC-4A35-8A03-D68BCF569F49}" type="datetimeFigureOut">
              <a:rPr lang="zh-CN" altLang="en-US" smtClean="0"/>
              <a:t>2021/1/10</a:t>
            </a:fld>
            <a:endParaRPr lang="zh-CN" altLang="en-US"/>
          </a:p>
        </p:txBody>
      </p:sp>
      <p:sp>
        <p:nvSpPr>
          <p:cNvPr id="4" name="页脚占位符 3">
            <a:extLst>
              <a:ext uri="{FF2B5EF4-FFF2-40B4-BE49-F238E27FC236}">
                <a16:creationId xmlns:a16="http://schemas.microsoft.com/office/drawing/2014/main" id="{39539A86-954E-4A05-9B8A-F56C74D55F7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D024038-0176-40BC-BEBA-63A80B3906C3}"/>
              </a:ext>
            </a:extLst>
          </p:cNvPr>
          <p:cNvSpPr>
            <a:spLocks noGrp="1"/>
          </p:cNvSpPr>
          <p:nvPr>
            <p:ph type="sldNum" sz="quarter" idx="12"/>
          </p:nvPr>
        </p:nvSpPr>
        <p:spPr/>
        <p:txBody>
          <a:bodyPr/>
          <a:lstStyle/>
          <a:p>
            <a:fld id="{8F9BDBCD-1C2E-445C-B45F-5442F91F604B}" type="slidenum">
              <a:rPr lang="zh-CN" altLang="en-US" smtClean="0"/>
              <a:t>‹#›</a:t>
            </a:fld>
            <a:endParaRPr lang="zh-CN" altLang="en-US"/>
          </a:p>
        </p:txBody>
      </p:sp>
    </p:spTree>
    <p:extLst>
      <p:ext uri="{BB962C8B-B14F-4D97-AF65-F5344CB8AC3E}">
        <p14:creationId xmlns:p14="http://schemas.microsoft.com/office/powerpoint/2010/main" val="3788478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38A53CB-C550-47EF-BE03-6683D8BFEA9C}"/>
              </a:ext>
            </a:extLst>
          </p:cNvPr>
          <p:cNvSpPr>
            <a:spLocks noGrp="1"/>
          </p:cNvSpPr>
          <p:nvPr>
            <p:ph type="dt" sz="half" idx="10"/>
          </p:nvPr>
        </p:nvSpPr>
        <p:spPr/>
        <p:txBody>
          <a:bodyPr/>
          <a:lstStyle/>
          <a:p>
            <a:fld id="{1BC2AC35-C3BC-4A35-8A03-D68BCF569F49}" type="datetimeFigureOut">
              <a:rPr lang="zh-CN" altLang="en-US" smtClean="0"/>
              <a:t>2021/1/10</a:t>
            </a:fld>
            <a:endParaRPr lang="zh-CN" altLang="en-US"/>
          </a:p>
        </p:txBody>
      </p:sp>
      <p:sp>
        <p:nvSpPr>
          <p:cNvPr id="3" name="页脚占位符 2">
            <a:extLst>
              <a:ext uri="{FF2B5EF4-FFF2-40B4-BE49-F238E27FC236}">
                <a16:creationId xmlns:a16="http://schemas.microsoft.com/office/drawing/2014/main" id="{1A4B97C0-2A61-4CB8-BAA5-96134519A58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F1107A3-472F-404E-8FF8-C32C3D801637}"/>
              </a:ext>
            </a:extLst>
          </p:cNvPr>
          <p:cNvSpPr>
            <a:spLocks noGrp="1"/>
          </p:cNvSpPr>
          <p:nvPr>
            <p:ph type="sldNum" sz="quarter" idx="12"/>
          </p:nvPr>
        </p:nvSpPr>
        <p:spPr/>
        <p:txBody>
          <a:bodyPr/>
          <a:lstStyle/>
          <a:p>
            <a:fld id="{8F9BDBCD-1C2E-445C-B45F-5442F91F604B}" type="slidenum">
              <a:rPr lang="zh-CN" altLang="en-US" smtClean="0"/>
              <a:t>‹#›</a:t>
            </a:fld>
            <a:endParaRPr lang="zh-CN" altLang="en-US"/>
          </a:p>
        </p:txBody>
      </p:sp>
    </p:spTree>
    <p:extLst>
      <p:ext uri="{BB962C8B-B14F-4D97-AF65-F5344CB8AC3E}">
        <p14:creationId xmlns:p14="http://schemas.microsoft.com/office/powerpoint/2010/main" val="1989369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D3082-4E1B-4621-97AA-C519B2D44DA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5326A13-B7C3-4738-9709-7F5614A58F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A9A74C-C3A7-4EBD-ADA0-CE27D3FBE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C15D710-F636-407A-A69E-4C52088952A0}"/>
              </a:ext>
            </a:extLst>
          </p:cNvPr>
          <p:cNvSpPr>
            <a:spLocks noGrp="1"/>
          </p:cNvSpPr>
          <p:nvPr>
            <p:ph type="dt" sz="half" idx="10"/>
          </p:nvPr>
        </p:nvSpPr>
        <p:spPr/>
        <p:txBody>
          <a:bodyPr/>
          <a:lstStyle/>
          <a:p>
            <a:fld id="{1BC2AC35-C3BC-4A35-8A03-D68BCF569F49}" type="datetimeFigureOut">
              <a:rPr lang="zh-CN" altLang="en-US" smtClean="0"/>
              <a:t>2021/1/10</a:t>
            </a:fld>
            <a:endParaRPr lang="zh-CN" altLang="en-US"/>
          </a:p>
        </p:txBody>
      </p:sp>
      <p:sp>
        <p:nvSpPr>
          <p:cNvPr id="6" name="页脚占位符 5">
            <a:extLst>
              <a:ext uri="{FF2B5EF4-FFF2-40B4-BE49-F238E27FC236}">
                <a16:creationId xmlns:a16="http://schemas.microsoft.com/office/drawing/2014/main" id="{A1E4B832-7A90-446A-9C17-674CC2910C5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9B094F5-335F-49D4-BD95-B064ECF3B0AB}"/>
              </a:ext>
            </a:extLst>
          </p:cNvPr>
          <p:cNvSpPr>
            <a:spLocks noGrp="1"/>
          </p:cNvSpPr>
          <p:nvPr>
            <p:ph type="sldNum" sz="quarter" idx="12"/>
          </p:nvPr>
        </p:nvSpPr>
        <p:spPr/>
        <p:txBody>
          <a:bodyPr/>
          <a:lstStyle/>
          <a:p>
            <a:fld id="{8F9BDBCD-1C2E-445C-B45F-5442F91F604B}" type="slidenum">
              <a:rPr lang="zh-CN" altLang="en-US" smtClean="0"/>
              <a:t>‹#›</a:t>
            </a:fld>
            <a:endParaRPr lang="zh-CN" altLang="en-US"/>
          </a:p>
        </p:txBody>
      </p:sp>
    </p:spTree>
    <p:extLst>
      <p:ext uri="{BB962C8B-B14F-4D97-AF65-F5344CB8AC3E}">
        <p14:creationId xmlns:p14="http://schemas.microsoft.com/office/powerpoint/2010/main" val="4186265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469A6-0425-44F8-87FF-46F5C8DDDD3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6D0CAAA-B235-4661-87F6-9BF439F02C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0C2934F-2D6C-413D-91F9-B45E6A60ED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536A88-9377-4457-8B12-0A29BF1B1325}"/>
              </a:ext>
            </a:extLst>
          </p:cNvPr>
          <p:cNvSpPr>
            <a:spLocks noGrp="1"/>
          </p:cNvSpPr>
          <p:nvPr>
            <p:ph type="dt" sz="half" idx="10"/>
          </p:nvPr>
        </p:nvSpPr>
        <p:spPr/>
        <p:txBody>
          <a:bodyPr/>
          <a:lstStyle/>
          <a:p>
            <a:fld id="{1BC2AC35-C3BC-4A35-8A03-D68BCF569F49}" type="datetimeFigureOut">
              <a:rPr lang="zh-CN" altLang="en-US" smtClean="0"/>
              <a:t>2021/1/10</a:t>
            </a:fld>
            <a:endParaRPr lang="zh-CN" altLang="en-US"/>
          </a:p>
        </p:txBody>
      </p:sp>
      <p:sp>
        <p:nvSpPr>
          <p:cNvPr id="6" name="页脚占位符 5">
            <a:extLst>
              <a:ext uri="{FF2B5EF4-FFF2-40B4-BE49-F238E27FC236}">
                <a16:creationId xmlns:a16="http://schemas.microsoft.com/office/drawing/2014/main" id="{EA0B8125-7E91-4822-BBF6-A010DEB709A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4466BC-971A-434A-9497-66C1EEE2C48F}"/>
              </a:ext>
            </a:extLst>
          </p:cNvPr>
          <p:cNvSpPr>
            <a:spLocks noGrp="1"/>
          </p:cNvSpPr>
          <p:nvPr>
            <p:ph type="sldNum" sz="quarter" idx="12"/>
          </p:nvPr>
        </p:nvSpPr>
        <p:spPr/>
        <p:txBody>
          <a:bodyPr/>
          <a:lstStyle/>
          <a:p>
            <a:fld id="{8F9BDBCD-1C2E-445C-B45F-5442F91F604B}" type="slidenum">
              <a:rPr lang="zh-CN" altLang="en-US" smtClean="0"/>
              <a:t>‹#›</a:t>
            </a:fld>
            <a:endParaRPr lang="zh-CN" altLang="en-US"/>
          </a:p>
        </p:txBody>
      </p:sp>
    </p:spTree>
    <p:extLst>
      <p:ext uri="{BB962C8B-B14F-4D97-AF65-F5344CB8AC3E}">
        <p14:creationId xmlns:p14="http://schemas.microsoft.com/office/powerpoint/2010/main" val="219957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A3A61DC-C726-4A9B-A790-1E81D9FFD0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7C38867-4ADF-450E-833A-E1909F1B8D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A2E86FA-69F1-439E-9939-4B0154392E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C2AC35-C3BC-4A35-8A03-D68BCF569F49}" type="datetimeFigureOut">
              <a:rPr lang="zh-CN" altLang="en-US" smtClean="0"/>
              <a:t>2021/1/10</a:t>
            </a:fld>
            <a:endParaRPr lang="zh-CN" altLang="en-US"/>
          </a:p>
        </p:txBody>
      </p:sp>
      <p:sp>
        <p:nvSpPr>
          <p:cNvPr id="5" name="页脚占位符 4">
            <a:extLst>
              <a:ext uri="{FF2B5EF4-FFF2-40B4-BE49-F238E27FC236}">
                <a16:creationId xmlns:a16="http://schemas.microsoft.com/office/drawing/2014/main" id="{C3AE1F32-895E-4D9C-AE44-D3E02CA276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5ECBDBE-6CDF-474D-B385-BA2EC0B794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9BDBCD-1C2E-445C-B45F-5442F91F604B}" type="slidenum">
              <a:rPr lang="zh-CN" altLang="en-US" smtClean="0"/>
              <a:t>‹#›</a:t>
            </a:fld>
            <a:endParaRPr lang="zh-CN" altLang="en-US"/>
          </a:p>
        </p:txBody>
      </p:sp>
    </p:spTree>
    <p:extLst>
      <p:ext uri="{BB962C8B-B14F-4D97-AF65-F5344CB8AC3E}">
        <p14:creationId xmlns:p14="http://schemas.microsoft.com/office/powerpoint/2010/main" val="1758439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10" Type="http://schemas.openxmlformats.org/officeDocument/2006/relationships/image" Target="../media/image10.wmf"/><Relationship Id="rId4" Type="http://schemas.openxmlformats.org/officeDocument/2006/relationships/image" Target="../media/image9.wmf"/><Relationship Id="rId9"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oleObject" Target="../embeddings/oleObject11.bin"/><Relationship Id="rId18" Type="http://schemas.openxmlformats.org/officeDocument/2006/relationships/image" Target="../media/image19.wmf"/><Relationship Id="rId3" Type="http://schemas.openxmlformats.org/officeDocument/2006/relationships/notesSlide" Target="../notesSlides/notesSlide6.xml"/><Relationship Id="rId21" Type="http://schemas.openxmlformats.org/officeDocument/2006/relationships/oleObject" Target="../embeddings/oleObject15.bin"/><Relationship Id="rId7" Type="http://schemas.openxmlformats.org/officeDocument/2006/relationships/image" Target="../media/image14.wmf"/><Relationship Id="rId12" Type="http://schemas.openxmlformats.org/officeDocument/2006/relationships/image" Target="../media/image16.wmf"/><Relationship Id="rId17" Type="http://schemas.openxmlformats.org/officeDocument/2006/relationships/oleObject" Target="../embeddings/oleObject13.bin"/><Relationship Id="rId2" Type="http://schemas.openxmlformats.org/officeDocument/2006/relationships/slideLayout" Target="../slideLayouts/slideLayout7.xml"/><Relationship Id="rId16" Type="http://schemas.openxmlformats.org/officeDocument/2006/relationships/image" Target="../media/image18.wmf"/><Relationship Id="rId20" Type="http://schemas.openxmlformats.org/officeDocument/2006/relationships/image" Target="../media/image20.wmf"/><Relationship Id="rId1" Type="http://schemas.openxmlformats.org/officeDocument/2006/relationships/vmlDrawing" Target="../drawings/vmlDrawing2.vml"/><Relationship Id="rId6" Type="http://schemas.openxmlformats.org/officeDocument/2006/relationships/oleObject" Target="../embeddings/oleObject8.bin"/><Relationship Id="rId11" Type="http://schemas.openxmlformats.org/officeDocument/2006/relationships/oleObject" Target="../embeddings/oleObject10.bin"/><Relationship Id="rId5" Type="http://schemas.openxmlformats.org/officeDocument/2006/relationships/image" Target="../media/image13.wmf"/><Relationship Id="rId15" Type="http://schemas.openxmlformats.org/officeDocument/2006/relationships/oleObject" Target="../embeddings/oleObject12.bin"/><Relationship Id="rId10" Type="http://schemas.openxmlformats.org/officeDocument/2006/relationships/image" Target="../media/image1.png"/><Relationship Id="rId19" Type="http://schemas.openxmlformats.org/officeDocument/2006/relationships/oleObject" Target="../embeddings/oleObject14.bin"/><Relationship Id="rId4" Type="http://schemas.openxmlformats.org/officeDocument/2006/relationships/oleObject" Target="../embeddings/oleObject7.bin"/><Relationship Id="rId9" Type="http://schemas.openxmlformats.org/officeDocument/2006/relationships/image" Target="../media/image15.wmf"/><Relationship Id="rId14" Type="http://schemas.openxmlformats.org/officeDocument/2006/relationships/image" Target="../media/image17.wmf"/><Relationship Id="rId22" Type="http://schemas.openxmlformats.org/officeDocument/2006/relationships/image" Target="../media/image21.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39.wmf"/></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B8E09C-4120-488E-9B40-45332A1C3A64}"/>
              </a:ext>
            </a:extLst>
          </p:cNvPr>
          <p:cNvSpPr>
            <a:spLocks noGrp="1"/>
          </p:cNvSpPr>
          <p:nvPr>
            <p:ph type="title"/>
          </p:nvPr>
        </p:nvSpPr>
        <p:spPr/>
        <p:txBody>
          <a:bodyPr/>
          <a:lstStyle/>
          <a:p>
            <a:r>
              <a:rPr lang="zh-CN" altLang="en-US" dirty="0"/>
              <a:t>机器学习包括神经网络算法中的分类</a:t>
            </a:r>
          </a:p>
        </p:txBody>
      </p:sp>
      <p:sp>
        <p:nvSpPr>
          <p:cNvPr id="3" name="内容占位符 2">
            <a:extLst>
              <a:ext uri="{FF2B5EF4-FFF2-40B4-BE49-F238E27FC236}">
                <a16:creationId xmlns:a16="http://schemas.microsoft.com/office/drawing/2014/main" id="{A9981B43-A67A-4B19-9C68-31E0094FF482}"/>
              </a:ext>
            </a:extLst>
          </p:cNvPr>
          <p:cNvSpPr>
            <a:spLocks noGrp="1"/>
          </p:cNvSpPr>
          <p:nvPr>
            <p:ph idx="1"/>
          </p:nvPr>
        </p:nvSpPr>
        <p:spPr/>
        <p:txBody>
          <a:bodyPr/>
          <a:lstStyle/>
          <a:p>
            <a:r>
              <a:rPr lang="zh-CN" altLang="en-US" dirty="0"/>
              <a:t>有监督</a:t>
            </a:r>
            <a:r>
              <a:rPr lang="en-US" altLang="zh-CN" dirty="0"/>
              <a:t>(</a:t>
            </a:r>
            <a:r>
              <a:rPr lang="zh-CN" altLang="en-US" dirty="0"/>
              <a:t>有师</a:t>
            </a:r>
            <a:r>
              <a:rPr lang="en-US" altLang="zh-CN" dirty="0"/>
              <a:t>)</a:t>
            </a:r>
            <a:r>
              <a:rPr lang="zh-CN" altLang="en-US" dirty="0"/>
              <a:t>学习</a:t>
            </a:r>
            <a:endParaRPr lang="en-US" altLang="zh-CN" dirty="0"/>
          </a:p>
          <a:p>
            <a:r>
              <a:rPr lang="zh-CN" altLang="en-US" dirty="0"/>
              <a:t>无监督</a:t>
            </a:r>
            <a:r>
              <a:rPr lang="en-US" altLang="zh-CN" dirty="0"/>
              <a:t>(</a:t>
            </a:r>
            <a:r>
              <a:rPr lang="zh-CN" altLang="en-US" dirty="0"/>
              <a:t>无师</a:t>
            </a:r>
            <a:r>
              <a:rPr lang="en-US" altLang="zh-CN" dirty="0"/>
              <a:t>)</a:t>
            </a:r>
            <a:r>
              <a:rPr lang="zh-CN" altLang="en-US" dirty="0"/>
              <a:t>学习</a:t>
            </a:r>
            <a:endParaRPr lang="en-US" altLang="zh-CN" dirty="0"/>
          </a:p>
          <a:p>
            <a:r>
              <a:rPr lang="zh-CN" altLang="en-US" dirty="0"/>
              <a:t>强化学习</a:t>
            </a:r>
          </a:p>
        </p:txBody>
      </p:sp>
    </p:spTree>
    <p:extLst>
      <p:ext uri="{BB962C8B-B14F-4D97-AF65-F5344CB8AC3E}">
        <p14:creationId xmlns:p14="http://schemas.microsoft.com/office/powerpoint/2010/main" val="3865868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6" name="Group 2">
            <a:extLst>
              <a:ext uri="{FF2B5EF4-FFF2-40B4-BE49-F238E27FC236}">
                <a16:creationId xmlns:a16="http://schemas.microsoft.com/office/drawing/2014/main" id="{E17998A4-9D71-4FDE-B8D3-42AEE333B056}"/>
              </a:ext>
            </a:extLst>
          </p:cNvPr>
          <p:cNvGrpSpPr>
            <a:grpSpLocks/>
          </p:cNvGrpSpPr>
          <p:nvPr/>
        </p:nvGrpSpPr>
        <p:grpSpPr bwMode="auto">
          <a:xfrm>
            <a:off x="2895600" y="3132139"/>
            <a:ext cx="2503488" cy="1482725"/>
            <a:chOff x="0" y="0"/>
            <a:chExt cx="1577" cy="934"/>
          </a:xfrm>
        </p:grpSpPr>
        <p:sp>
          <p:nvSpPr>
            <p:cNvPr id="57368" name="Rectangle 3">
              <a:extLst>
                <a:ext uri="{FF2B5EF4-FFF2-40B4-BE49-F238E27FC236}">
                  <a16:creationId xmlns:a16="http://schemas.microsoft.com/office/drawing/2014/main" id="{512B2F90-BF41-4FF8-8390-F122E73D89A7}"/>
                </a:ext>
              </a:extLst>
            </p:cNvPr>
            <p:cNvSpPr>
              <a:spLocks noChangeArrowheads="1"/>
            </p:cNvSpPr>
            <p:nvPr/>
          </p:nvSpPr>
          <p:spPr bwMode="auto">
            <a:xfrm>
              <a:off x="137" y="886"/>
              <a:ext cx="1440" cy="4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endParaRPr lang="zh-CN" altLang="zh-CN" sz="2400">
                <a:latin typeface="楷体_GB2312" pitchFamily="1" charset="-122"/>
                <a:ea typeface="楷体_GB2312" pitchFamily="1" charset="-122"/>
              </a:endParaRPr>
            </a:p>
          </p:txBody>
        </p:sp>
        <p:sp>
          <p:nvSpPr>
            <p:cNvPr id="57369" name="Rectangle 4">
              <a:extLst>
                <a:ext uri="{FF2B5EF4-FFF2-40B4-BE49-F238E27FC236}">
                  <a16:creationId xmlns:a16="http://schemas.microsoft.com/office/drawing/2014/main" id="{8EFEF6DF-84F1-4A95-9F48-D514CE7101A5}"/>
                </a:ext>
              </a:extLst>
            </p:cNvPr>
            <p:cNvSpPr>
              <a:spLocks noChangeArrowheads="1"/>
            </p:cNvSpPr>
            <p:nvPr/>
          </p:nvSpPr>
          <p:spPr bwMode="auto">
            <a:xfrm>
              <a:off x="425" y="262"/>
              <a:ext cx="48" cy="62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endParaRPr lang="zh-CN" altLang="zh-CN" sz="2400">
                <a:latin typeface="楷体_GB2312" pitchFamily="1" charset="-122"/>
                <a:ea typeface="楷体_GB2312" pitchFamily="1" charset="-122"/>
              </a:endParaRPr>
            </a:p>
          </p:txBody>
        </p:sp>
        <p:sp>
          <p:nvSpPr>
            <p:cNvPr id="57370" name="Rectangle 5">
              <a:extLst>
                <a:ext uri="{FF2B5EF4-FFF2-40B4-BE49-F238E27FC236}">
                  <a16:creationId xmlns:a16="http://schemas.microsoft.com/office/drawing/2014/main" id="{61054E7A-863A-4467-BEEE-776F0D1E8B14}"/>
                </a:ext>
              </a:extLst>
            </p:cNvPr>
            <p:cNvSpPr>
              <a:spLocks noChangeArrowheads="1"/>
            </p:cNvSpPr>
            <p:nvPr/>
          </p:nvSpPr>
          <p:spPr bwMode="auto">
            <a:xfrm>
              <a:off x="857" y="262"/>
              <a:ext cx="48" cy="62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endParaRPr lang="zh-CN" altLang="zh-CN" sz="2400">
                <a:latin typeface="楷体_GB2312" pitchFamily="1" charset="-122"/>
                <a:ea typeface="楷体_GB2312" pitchFamily="1" charset="-122"/>
              </a:endParaRPr>
            </a:p>
          </p:txBody>
        </p:sp>
        <p:sp>
          <p:nvSpPr>
            <p:cNvPr id="57371" name="Rectangle 6">
              <a:extLst>
                <a:ext uri="{FF2B5EF4-FFF2-40B4-BE49-F238E27FC236}">
                  <a16:creationId xmlns:a16="http://schemas.microsoft.com/office/drawing/2014/main" id="{0C9FA4B1-614E-410A-9ADA-9A1346D2D70E}"/>
                </a:ext>
              </a:extLst>
            </p:cNvPr>
            <p:cNvSpPr>
              <a:spLocks noChangeArrowheads="1"/>
            </p:cNvSpPr>
            <p:nvPr/>
          </p:nvSpPr>
          <p:spPr bwMode="auto">
            <a:xfrm>
              <a:off x="1289" y="262"/>
              <a:ext cx="48" cy="62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endParaRPr lang="zh-CN" altLang="zh-CN" sz="2400">
                <a:latin typeface="楷体_GB2312" pitchFamily="1" charset="-122"/>
                <a:ea typeface="楷体_GB2312" pitchFamily="1" charset="-122"/>
              </a:endParaRPr>
            </a:p>
          </p:txBody>
        </p:sp>
        <p:sp>
          <p:nvSpPr>
            <p:cNvPr id="57372" name="Rectangle 7">
              <a:extLst>
                <a:ext uri="{FF2B5EF4-FFF2-40B4-BE49-F238E27FC236}">
                  <a16:creationId xmlns:a16="http://schemas.microsoft.com/office/drawing/2014/main" id="{52753C0E-E90C-43B7-B7A8-CF40270BEB3E}"/>
                </a:ext>
              </a:extLst>
            </p:cNvPr>
            <p:cNvSpPr>
              <a:spLocks noChangeArrowheads="1"/>
            </p:cNvSpPr>
            <p:nvPr/>
          </p:nvSpPr>
          <p:spPr bwMode="auto">
            <a:xfrm>
              <a:off x="233" y="838"/>
              <a:ext cx="432" cy="48"/>
            </a:xfrm>
            <a:prstGeom prst="rect">
              <a:avLst/>
            </a:prstGeom>
            <a:solidFill>
              <a:srgbClr val="660066"/>
            </a:solidFill>
            <a:ln w="9525">
              <a:solidFill>
                <a:srgbClr val="66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endParaRPr lang="zh-CN" altLang="zh-CN" sz="2400">
                <a:latin typeface="楷体_GB2312" pitchFamily="1" charset="-122"/>
                <a:ea typeface="楷体_GB2312" pitchFamily="1" charset="-122"/>
              </a:endParaRPr>
            </a:p>
          </p:txBody>
        </p:sp>
        <p:sp>
          <p:nvSpPr>
            <p:cNvPr id="57373" name="Rectangle 8">
              <a:extLst>
                <a:ext uri="{FF2B5EF4-FFF2-40B4-BE49-F238E27FC236}">
                  <a16:creationId xmlns:a16="http://schemas.microsoft.com/office/drawing/2014/main" id="{8ECC4C61-38C6-4C51-BCA3-9D2696BCEF37}"/>
                </a:ext>
              </a:extLst>
            </p:cNvPr>
            <p:cNvSpPr>
              <a:spLocks noChangeArrowheads="1"/>
            </p:cNvSpPr>
            <p:nvPr/>
          </p:nvSpPr>
          <p:spPr bwMode="auto">
            <a:xfrm>
              <a:off x="281" y="790"/>
              <a:ext cx="336" cy="48"/>
            </a:xfrm>
            <a:prstGeom prst="rect">
              <a:avLst/>
            </a:prstGeom>
            <a:solidFill>
              <a:srgbClr val="00FF00"/>
            </a:solidFill>
            <a:ln w="9525">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endParaRPr lang="zh-CN" altLang="zh-CN" sz="2400">
                <a:latin typeface="楷体_GB2312" pitchFamily="1" charset="-122"/>
                <a:ea typeface="楷体_GB2312" pitchFamily="1" charset="-122"/>
              </a:endParaRPr>
            </a:p>
          </p:txBody>
        </p:sp>
        <p:sp>
          <p:nvSpPr>
            <p:cNvPr id="57374" name="Rectangle 9">
              <a:extLst>
                <a:ext uri="{FF2B5EF4-FFF2-40B4-BE49-F238E27FC236}">
                  <a16:creationId xmlns:a16="http://schemas.microsoft.com/office/drawing/2014/main" id="{ED97E2CB-3A10-455C-B063-1D1A5F6916E8}"/>
                </a:ext>
              </a:extLst>
            </p:cNvPr>
            <p:cNvSpPr>
              <a:spLocks noChangeArrowheads="1"/>
            </p:cNvSpPr>
            <p:nvPr/>
          </p:nvSpPr>
          <p:spPr bwMode="auto">
            <a:xfrm>
              <a:off x="329" y="742"/>
              <a:ext cx="240" cy="48"/>
            </a:xfrm>
            <a:prstGeom prst="rect">
              <a:avLst/>
            </a:prstGeom>
            <a:solidFill>
              <a:srgbClr val="000066"/>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endParaRPr lang="zh-CN" altLang="zh-CN" sz="2400">
                <a:latin typeface="楷体_GB2312" pitchFamily="1" charset="-122"/>
                <a:ea typeface="楷体_GB2312" pitchFamily="1" charset="-122"/>
              </a:endParaRPr>
            </a:p>
          </p:txBody>
        </p:sp>
        <p:sp>
          <p:nvSpPr>
            <p:cNvPr id="57375" name="Text Box 10">
              <a:extLst>
                <a:ext uri="{FF2B5EF4-FFF2-40B4-BE49-F238E27FC236}">
                  <a16:creationId xmlns:a16="http://schemas.microsoft.com/office/drawing/2014/main" id="{67545163-8197-4423-A583-26A9316CD030}"/>
                </a:ext>
              </a:extLst>
            </p:cNvPr>
            <p:cNvSpPr txBox="1">
              <a:spLocks noChangeArrowheads="1"/>
            </p:cNvSpPr>
            <p:nvPr/>
          </p:nvSpPr>
          <p:spPr bwMode="auto">
            <a:xfrm>
              <a:off x="357" y="0"/>
              <a:ext cx="10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2400" b="1">
                  <a:solidFill>
                    <a:srgbClr val="660066"/>
                  </a:solidFill>
                  <a:latin typeface="Times New Roman" panose="02020603050405020304" pitchFamily="18" charset="0"/>
                </a:rPr>
                <a:t>1       2       3</a:t>
              </a:r>
              <a:endParaRPr lang="zh-CN" altLang="zh-CN" sz="2400" b="1">
                <a:latin typeface="Times New Roman" panose="02020603050405020304" pitchFamily="18" charset="0"/>
              </a:endParaRPr>
            </a:p>
          </p:txBody>
        </p:sp>
        <p:sp>
          <p:nvSpPr>
            <p:cNvPr id="57376" name="Text Box 11">
              <a:extLst>
                <a:ext uri="{FF2B5EF4-FFF2-40B4-BE49-F238E27FC236}">
                  <a16:creationId xmlns:a16="http://schemas.microsoft.com/office/drawing/2014/main" id="{317E5DD6-12FA-40F8-9F55-63154738B330}"/>
                </a:ext>
              </a:extLst>
            </p:cNvPr>
            <p:cNvSpPr txBox="1">
              <a:spLocks noChangeArrowheads="1"/>
            </p:cNvSpPr>
            <p:nvPr/>
          </p:nvSpPr>
          <p:spPr bwMode="auto">
            <a:xfrm>
              <a:off x="192" y="560"/>
              <a:ext cx="185"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1200" b="1">
                  <a:solidFill>
                    <a:srgbClr val="660066"/>
                  </a:solidFill>
                  <a:latin typeface="Times New Roman" panose="02020603050405020304" pitchFamily="18" charset="0"/>
                </a:rPr>
                <a:t>A</a:t>
              </a:r>
              <a:endParaRPr lang="zh-CN" altLang="zh-CN" sz="2400">
                <a:latin typeface="Times New Roman" panose="02020603050405020304" pitchFamily="18" charset="0"/>
              </a:endParaRPr>
            </a:p>
          </p:txBody>
        </p:sp>
        <p:sp>
          <p:nvSpPr>
            <p:cNvPr id="57377" name="Text Box 12">
              <a:extLst>
                <a:ext uri="{FF2B5EF4-FFF2-40B4-BE49-F238E27FC236}">
                  <a16:creationId xmlns:a16="http://schemas.microsoft.com/office/drawing/2014/main" id="{0D8D76AA-16A5-4144-B730-B54D9390EEAD}"/>
                </a:ext>
              </a:extLst>
            </p:cNvPr>
            <p:cNvSpPr txBox="1">
              <a:spLocks noChangeArrowheads="1"/>
            </p:cNvSpPr>
            <p:nvPr/>
          </p:nvSpPr>
          <p:spPr bwMode="auto">
            <a:xfrm>
              <a:off x="101" y="643"/>
              <a:ext cx="18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1200" b="1">
                  <a:solidFill>
                    <a:srgbClr val="0000FF"/>
                  </a:solidFill>
                  <a:latin typeface="Times New Roman" panose="02020603050405020304" pitchFamily="18" charset="0"/>
                </a:rPr>
                <a:t>B</a:t>
              </a:r>
            </a:p>
          </p:txBody>
        </p:sp>
        <p:sp>
          <p:nvSpPr>
            <p:cNvPr id="57378" name="Text Box 13">
              <a:extLst>
                <a:ext uri="{FF2B5EF4-FFF2-40B4-BE49-F238E27FC236}">
                  <a16:creationId xmlns:a16="http://schemas.microsoft.com/office/drawing/2014/main" id="{EFEAE8B7-6418-437B-AD07-40D1E90C2D30}"/>
                </a:ext>
              </a:extLst>
            </p:cNvPr>
            <p:cNvSpPr txBox="1">
              <a:spLocks noChangeArrowheads="1"/>
            </p:cNvSpPr>
            <p:nvPr/>
          </p:nvSpPr>
          <p:spPr bwMode="auto">
            <a:xfrm>
              <a:off x="0" y="739"/>
              <a:ext cx="185"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1200" b="1">
                  <a:solidFill>
                    <a:schemeClr val="tx2"/>
                  </a:solidFill>
                  <a:latin typeface="Times New Roman" panose="02020603050405020304" pitchFamily="18" charset="0"/>
                </a:rPr>
                <a:t>C</a:t>
              </a:r>
              <a:endParaRPr lang="zh-CN" altLang="zh-CN" sz="2400">
                <a:latin typeface="Times New Roman" panose="02020603050405020304" pitchFamily="18" charset="0"/>
              </a:endParaRPr>
            </a:p>
          </p:txBody>
        </p:sp>
      </p:grpSp>
      <p:grpSp>
        <p:nvGrpSpPr>
          <p:cNvPr id="57347" name="Group 14">
            <a:extLst>
              <a:ext uri="{FF2B5EF4-FFF2-40B4-BE49-F238E27FC236}">
                <a16:creationId xmlns:a16="http://schemas.microsoft.com/office/drawing/2014/main" id="{ABF18FB2-C9DF-47D8-B62A-E51765321106}"/>
              </a:ext>
            </a:extLst>
          </p:cNvPr>
          <p:cNvGrpSpPr>
            <a:grpSpLocks/>
          </p:cNvGrpSpPr>
          <p:nvPr/>
        </p:nvGrpSpPr>
        <p:grpSpPr bwMode="auto">
          <a:xfrm>
            <a:off x="6640514" y="3132138"/>
            <a:ext cx="2351087" cy="1447800"/>
            <a:chOff x="0" y="0"/>
            <a:chExt cx="1481" cy="912"/>
          </a:xfrm>
        </p:grpSpPr>
        <p:sp>
          <p:nvSpPr>
            <p:cNvPr id="57357" name="Rectangle 15">
              <a:extLst>
                <a:ext uri="{FF2B5EF4-FFF2-40B4-BE49-F238E27FC236}">
                  <a16:creationId xmlns:a16="http://schemas.microsoft.com/office/drawing/2014/main" id="{0F41C3B1-1502-455C-AEBC-D1D76077870F}"/>
                </a:ext>
              </a:extLst>
            </p:cNvPr>
            <p:cNvSpPr>
              <a:spLocks noChangeArrowheads="1"/>
            </p:cNvSpPr>
            <p:nvPr/>
          </p:nvSpPr>
          <p:spPr bwMode="auto">
            <a:xfrm>
              <a:off x="41" y="864"/>
              <a:ext cx="1440" cy="4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7358" name="Rectangle 16">
              <a:extLst>
                <a:ext uri="{FF2B5EF4-FFF2-40B4-BE49-F238E27FC236}">
                  <a16:creationId xmlns:a16="http://schemas.microsoft.com/office/drawing/2014/main" id="{E909A8B3-0F0C-4C6A-9A64-519D1C0505E8}"/>
                </a:ext>
              </a:extLst>
            </p:cNvPr>
            <p:cNvSpPr>
              <a:spLocks noChangeArrowheads="1"/>
            </p:cNvSpPr>
            <p:nvPr/>
          </p:nvSpPr>
          <p:spPr bwMode="auto">
            <a:xfrm>
              <a:off x="329" y="240"/>
              <a:ext cx="48" cy="62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7359" name="Rectangle 17">
              <a:extLst>
                <a:ext uri="{FF2B5EF4-FFF2-40B4-BE49-F238E27FC236}">
                  <a16:creationId xmlns:a16="http://schemas.microsoft.com/office/drawing/2014/main" id="{90575F0B-0D09-488D-A0BB-9BB0F361FC24}"/>
                </a:ext>
              </a:extLst>
            </p:cNvPr>
            <p:cNvSpPr>
              <a:spLocks noChangeArrowheads="1"/>
            </p:cNvSpPr>
            <p:nvPr/>
          </p:nvSpPr>
          <p:spPr bwMode="auto">
            <a:xfrm>
              <a:off x="761" y="240"/>
              <a:ext cx="48" cy="62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7360" name="Rectangle 18">
              <a:extLst>
                <a:ext uri="{FF2B5EF4-FFF2-40B4-BE49-F238E27FC236}">
                  <a16:creationId xmlns:a16="http://schemas.microsoft.com/office/drawing/2014/main" id="{8867D098-1608-43B5-B40C-2BF6223335F1}"/>
                </a:ext>
              </a:extLst>
            </p:cNvPr>
            <p:cNvSpPr>
              <a:spLocks noChangeArrowheads="1"/>
            </p:cNvSpPr>
            <p:nvPr/>
          </p:nvSpPr>
          <p:spPr bwMode="auto">
            <a:xfrm>
              <a:off x="1200" y="240"/>
              <a:ext cx="48" cy="62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7361" name="Rectangle 19">
              <a:extLst>
                <a:ext uri="{FF2B5EF4-FFF2-40B4-BE49-F238E27FC236}">
                  <a16:creationId xmlns:a16="http://schemas.microsoft.com/office/drawing/2014/main" id="{7F2DEADC-6C2B-4FC9-9CDC-AA65FEC77614}"/>
                </a:ext>
              </a:extLst>
            </p:cNvPr>
            <p:cNvSpPr>
              <a:spLocks noChangeArrowheads="1"/>
            </p:cNvSpPr>
            <p:nvPr/>
          </p:nvSpPr>
          <p:spPr bwMode="auto">
            <a:xfrm>
              <a:off x="144" y="816"/>
              <a:ext cx="432" cy="48"/>
            </a:xfrm>
            <a:prstGeom prst="rect">
              <a:avLst/>
            </a:prstGeom>
            <a:solidFill>
              <a:srgbClr val="660066"/>
            </a:solidFill>
            <a:ln w="9525">
              <a:solidFill>
                <a:srgbClr val="66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7362" name="Rectangle 20">
              <a:extLst>
                <a:ext uri="{FF2B5EF4-FFF2-40B4-BE49-F238E27FC236}">
                  <a16:creationId xmlns:a16="http://schemas.microsoft.com/office/drawing/2014/main" id="{D93F25AE-FA43-43DC-9BC2-179711DF50AE}"/>
                </a:ext>
              </a:extLst>
            </p:cNvPr>
            <p:cNvSpPr>
              <a:spLocks noChangeArrowheads="1"/>
            </p:cNvSpPr>
            <p:nvPr/>
          </p:nvSpPr>
          <p:spPr bwMode="auto">
            <a:xfrm>
              <a:off x="624" y="815"/>
              <a:ext cx="336" cy="48"/>
            </a:xfrm>
            <a:prstGeom prst="rect">
              <a:avLst/>
            </a:prstGeom>
            <a:solidFill>
              <a:srgbClr val="00FF00"/>
            </a:solidFill>
            <a:ln w="9525">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7363" name="Rectangle 21">
              <a:extLst>
                <a:ext uri="{FF2B5EF4-FFF2-40B4-BE49-F238E27FC236}">
                  <a16:creationId xmlns:a16="http://schemas.microsoft.com/office/drawing/2014/main" id="{26FA2359-0331-449B-A28B-39F20574F195}"/>
                </a:ext>
              </a:extLst>
            </p:cNvPr>
            <p:cNvSpPr>
              <a:spLocks noChangeArrowheads="1"/>
            </p:cNvSpPr>
            <p:nvPr/>
          </p:nvSpPr>
          <p:spPr bwMode="auto">
            <a:xfrm>
              <a:off x="672" y="767"/>
              <a:ext cx="240" cy="48"/>
            </a:xfrm>
            <a:prstGeom prst="rect">
              <a:avLst/>
            </a:prstGeom>
            <a:solidFill>
              <a:srgbClr val="000066"/>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7364" name="Text Box 22">
              <a:extLst>
                <a:ext uri="{FF2B5EF4-FFF2-40B4-BE49-F238E27FC236}">
                  <a16:creationId xmlns:a16="http://schemas.microsoft.com/office/drawing/2014/main" id="{701ED87E-0416-4F3F-9F33-55191D31BB7C}"/>
                </a:ext>
              </a:extLst>
            </p:cNvPr>
            <p:cNvSpPr txBox="1">
              <a:spLocks noChangeArrowheads="1"/>
            </p:cNvSpPr>
            <p:nvPr/>
          </p:nvSpPr>
          <p:spPr bwMode="auto">
            <a:xfrm>
              <a:off x="233" y="0"/>
              <a:ext cx="10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2400" b="1">
                  <a:solidFill>
                    <a:srgbClr val="660066"/>
                  </a:solidFill>
                  <a:latin typeface="Times New Roman" panose="02020603050405020304" pitchFamily="18" charset="0"/>
                </a:rPr>
                <a:t>1       2       3</a:t>
              </a:r>
              <a:endParaRPr lang="zh-CN" altLang="zh-CN" sz="2400" b="1">
                <a:latin typeface="Times New Roman" panose="02020603050405020304" pitchFamily="18" charset="0"/>
              </a:endParaRPr>
            </a:p>
          </p:txBody>
        </p:sp>
        <p:sp>
          <p:nvSpPr>
            <p:cNvPr id="57365" name="Text Box 23">
              <a:extLst>
                <a:ext uri="{FF2B5EF4-FFF2-40B4-BE49-F238E27FC236}">
                  <a16:creationId xmlns:a16="http://schemas.microsoft.com/office/drawing/2014/main" id="{BDE10303-8430-4668-BCA9-48FD3539A4CF}"/>
                </a:ext>
              </a:extLst>
            </p:cNvPr>
            <p:cNvSpPr txBox="1">
              <a:spLocks noChangeArrowheads="1"/>
            </p:cNvSpPr>
            <p:nvPr/>
          </p:nvSpPr>
          <p:spPr bwMode="auto">
            <a:xfrm>
              <a:off x="823" y="623"/>
              <a:ext cx="185"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1200" b="1">
                  <a:solidFill>
                    <a:srgbClr val="660066"/>
                  </a:solidFill>
                  <a:latin typeface="Times New Roman" panose="02020603050405020304" pitchFamily="18" charset="0"/>
                </a:rPr>
                <a:t>A</a:t>
              </a:r>
              <a:endParaRPr lang="zh-CN" altLang="zh-CN" sz="2400">
                <a:latin typeface="Times New Roman" panose="02020603050405020304" pitchFamily="18" charset="0"/>
              </a:endParaRPr>
            </a:p>
          </p:txBody>
        </p:sp>
        <p:sp>
          <p:nvSpPr>
            <p:cNvPr id="57366" name="Text Box 24">
              <a:extLst>
                <a:ext uri="{FF2B5EF4-FFF2-40B4-BE49-F238E27FC236}">
                  <a16:creationId xmlns:a16="http://schemas.microsoft.com/office/drawing/2014/main" id="{36AD9791-CB94-41C0-95D3-8F3BDFE62F01}"/>
                </a:ext>
              </a:extLst>
            </p:cNvPr>
            <p:cNvSpPr txBox="1">
              <a:spLocks noChangeArrowheads="1"/>
            </p:cNvSpPr>
            <p:nvPr/>
          </p:nvSpPr>
          <p:spPr bwMode="auto">
            <a:xfrm>
              <a:off x="960" y="719"/>
              <a:ext cx="18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1200" b="1">
                  <a:solidFill>
                    <a:srgbClr val="0000FF"/>
                  </a:solidFill>
                  <a:latin typeface="Times New Roman" panose="02020603050405020304" pitchFamily="18" charset="0"/>
                </a:rPr>
                <a:t>B</a:t>
              </a:r>
            </a:p>
          </p:txBody>
        </p:sp>
        <p:sp>
          <p:nvSpPr>
            <p:cNvPr id="57367" name="Text Box 25">
              <a:extLst>
                <a:ext uri="{FF2B5EF4-FFF2-40B4-BE49-F238E27FC236}">
                  <a16:creationId xmlns:a16="http://schemas.microsoft.com/office/drawing/2014/main" id="{401EF7AF-9D85-4A68-9BA7-4A1E5C2BADA5}"/>
                </a:ext>
              </a:extLst>
            </p:cNvPr>
            <p:cNvSpPr txBox="1">
              <a:spLocks noChangeArrowheads="1"/>
            </p:cNvSpPr>
            <p:nvPr/>
          </p:nvSpPr>
          <p:spPr bwMode="auto">
            <a:xfrm>
              <a:off x="0" y="671"/>
              <a:ext cx="185"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1200" b="1">
                  <a:solidFill>
                    <a:schemeClr val="tx2"/>
                  </a:solidFill>
                  <a:latin typeface="Times New Roman" panose="02020603050405020304" pitchFamily="18" charset="0"/>
                </a:rPr>
                <a:t>C</a:t>
              </a:r>
              <a:endParaRPr lang="zh-CN" altLang="zh-CN" sz="2400">
                <a:latin typeface="Times New Roman" panose="02020603050405020304" pitchFamily="18" charset="0"/>
              </a:endParaRPr>
            </a:p>
          </p:txBody>
        </p:sp>
      </p:grpSp>
      <p:sp>
        <p:nvSpPr>
          <p:cNvPr id="57348" name="Text Box 26">
            <a:extLst>
              <a:ext uri="{FF2B5EF4-FFF2-40B4-BE49-F238E27FC236}">
                <a16:creationId xmlns:a16="http://schemas.microsoft.com/office/drawing/2014/main" id="{6499147D-ECF1-426F-ADED-8E46B1EC9EB1}"/>
              </a:ext>
            </a:extLst>
          </p:cNvPr>
          <p:cNvSpPr txBox="1">
            <a:spLocks noChangeArrowheads="1"/>
          </p:cNvSpPr>
          <p:nvPr/>
        </p:nvSpPr>
        <p:spPr bwMode="auto">
          <a:xfrm>
            <a:off x="3641726" y="4772025"/>
            <a:ext cx="1254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2400" b="1">
                <a:latin typeface="Times New Roman" panose="02020603050405020304" pitchFamily="18" charset="0"/>
              </a:rPr>
              <a:t>（111）</a:t>
            </a:r>
            <a:endParaRPr lang="zh-CN" altLang="zh-CN" sz="2400">
              <a:latin typeface="Times New Roman" panose="02020603050405020304" pitchFamily="18" charset="0"/>
            </a:endParaRPr>
          </a:p>
        </p:txBody>
      </p:sp>
      <p:sp>
        <p:nvSpPr>
          <p:cNvPr id="57349" name="Text Box 27">
            <a:extLst>
              <a:ext uri="{FF2B5EF4-FFF2-40B4-BE49-F238E27FC236}">
                <a16:creationId xmlns:a16="http://schemas.microsoft.com/office/drawing/2014/main" id="{9909A8AF-38BE-487D-868F-EB538E55594A}"/>
              </a:ext>
            </a:extLst>
          </p:cNvPr>
          <p:cNvSpPr txBox="1">
            <a:spLocks noChangeArrowheads="1"/>
          </p:cNvSpPr>
          <p:nvPr/>
        </p:nvSpPr>
        <p:spPr bwMode="auto">
          <a:xfrm>
            <a:off x="7200901" y="4730750"/>
            <a:ext cx="1254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2400" b="1">
                <a:latin typeface="Times New Roman" panose="02020603050405020304" pitchFamily="18" charset="0"/>
              </a:rPr>
              <a:t>（122）</a:t>
            </a:r>
            <a:endParaRPr lang="zh-CN" altLang="zh-CN" sz="2400">
              <a:latin typeface="Times New Roman" panose="02020603050405020304" pitchFamily="18" charset="0"/>
            </a:endParaRPr>
          </a:p>
        </p:txBody>
      </p:sp>
      <p:sp>
        <p:nvSpPr>
          <p:cNvPr id="57350" name="Text Box 28">
            <a:extLst>
              <a:ext uri="{FF2B5EF4-FFF2-40B4-BE49-F238E27FC236}">
                <a16:creationId xmlns:a16="http://schemas.microsoft.com/office/drawing/2014/main" id="{6F1BB012-004D-42BE-AECB-8F4CAB1BD151}"/>
              </a:ext>
            </a:extLst>
          </p:cNvPr>
          <p:cNvSpPr txBox="1">
            <a:spLocks noChangeArrowheads="1"/>
          </p:cNvSpPr>
          <p:nvPr/>
        </p:nvSpPr>
        <p:spPr bwMode="auto">
          <a:xfrm>
            <a:off x="5715000" y="5181600"/>
            <a:ext cx="539750" cy="457200"/>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bg2"/>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r>
              <a:rPr lang="zh-CN" altLang="zh-CN" sz="2400" b="1">
                <a:latin typeface="Times New Roman" panose="02020603050405020304" pitchFamily="18" charset="0"/>
              </a:rPr>
              <a:t>(a)</a:t>
            </a:r>
          </a:p>
        </p:txBody>
      </p:sp>
      <p:sp>
        <p:nvSpPr>
          <p:cNvPr id="37917" name="Rectangle 29">
            <a:extLst>
              <a:ext uri="{FF2B5EF4-FFF2-40B4-BE49-F238E27FC236}">
                <a16:creationId xmlns:a16="http://schemas.microsoft.com/office/drawing/2014/main" id="{A47FFB6F-D7F1-4138-BF7A-F599F2BCFB2B}"/>
              </a:ext>
            </a:extLst>
          </p:cNvPr>
          <p:cNvSpPr>
            <a:spLocks noChangeArrowheads="1"/>
          </p:cNvSpPr>
          <p:nvPr/>
        </p:nvSpPr>
        <p:spPr bwMode="auto">
          <a:xfrm>
            <a:off x="1604964" y="-98425"/>
            <a:ext cx="7589837" cy="701675"/>
          </a:xfrm>
          <a:prstGeom prst="rect">
            <a:avLst/>
          </a:prstGeom>
          <a:noFill/>
          <a:ln>
            <a:noFill/>
          </a:ln>
          <a:effectLst/>
        </p:spPr>
        <p:txBody>
          <a:bodyPr anchor="ctr"/>
          <a:lstStyle>
            <a:lvl1pPr>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1pPr>
            <a:lvl2pPr>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2pPr>
            <a:lvl3pPr>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3pPr>
            <a:lvl4pPr>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4pPr>
            <a:lvl5pPr>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5pPr>
            <a:lvl6pPr marL="457200" fontAlgn="base">
              <a:spcBef>
                <a:spcPct val="0"/>
              </a:spcBef>
              <a:spcAft>
                <a:spcPct val="0"/>
              </a:spcAft>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6pPr>
            <a:lvl7pPr marL="914400" fontAlgn="base">
              <a:spcBef>
                <a:spcPct val="0"/>
              </a:spcBef>
              <a:spcAft>
                <a:spcPct val="0"/>
              </a:spcAft>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7pPr>
            <a:lvl8pPr marL="1371600" fontAlgn="base">
              <a:spcBef>
                <a:spcPct val="0"/>
              </a:spcBef>
              <a:spcAft>
                <a:spcPct val="0"/>
              </a:spcAft>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8pPr>
            <a:lvl9pPr marL="1828800" fontAlgn="base">
              <a:spcBef>
                <a:spcPct val="0"/>
              </a:spcBef>
              <a:spcAft>
                <a:spcPct val="0"/>
              </a:spcAft>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9pPr>
          </a:lstStyle>
          <a:p>
            <a:pPr>
              <a:defRPr/>
            </a:pPr>
            <a:r>
              <a:rPr lang="zh-CN" altLang="zh-CN" dirty="0">
                <a:latin typeface="Verdana" panose="020B0604030504040204" pitchFamily="34" charset="0"/>
              </a:rPr>
              <a:t>Problem Reduction</a:t>
            </a:r>
          </a:p>
        </p:txBody>
      </p:sp>
      <p:sp>
        <p:nvSpPr>
          <p:cNvPr id="57352" name="Rectangle 30">
            <a:extLst>
              <a:ext uri="{FF2B5EF4-FFF2-40B4-BE49-F238E27FC236}">
                <a16:creationId xmlns:a16="http://schemas.microsoft.com/office/drawing/2014/main" id="{1ADB3BAB-E9B3-4A12-AEFC-906D8FA2E00D}"/>
              </a:ext>
            </a:extLst>
          </p:cNvPr>
          <p:cNvSpPr>
            <a:spLocks noChangeArrowheads="1"/>
          </p:cNvSpPr>
          <p:nvPr/>
        </p:nvSpPr>
        <p:spPr bwMode="auto">
          <a:xfrm>
            <a:off x="2208214" y="1544638"/>
            <a:ext cx="8061325" cy="542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indent="0">
              <a:spcBef>
                <a:spcPct val="20000"/>
              </a:spcBef>
            </a:pPr>
            <a:endParaRPr lang="en-US" altLang="zh-CN" sz="2800" b="1" dirty="0">
              <a:solidFill>
                <a:srgbClr val="FF0000"/>
              </a:solidFill>
            </a:endParaRPr>
          </a:p>
          <a:p>
            <a:pPr marL="0" indent="0">
              <a:spcBef>
                <a:spcPct val="20000"/>
              </a:spcBef>
            </a:pPr>
            <a:endParaRPr lang="en-US" altLang="zh-CN" sz="2800" b="1" dirty="0">
              <a:solidFill>
                <a:srgbClr val="FF0000"/>
              </a:solidFill>
            </a:endParaRPr>
          </a:p>
          <a:p>
            <a:pPr marL="0" indent="0">
              <a:spcBef>
                <a:spcPct val="20000"/>
              </a:spcBef>
            </a:pPr>
            <a:r>
              <a:rPr lang="en-US" altLang="zh-CN" sz="2800" b="1" dirty="0">
                <a:solidFill>
                  <a:srgbClr val="FF0000"/>
                </a:solidFill>
              </a:rPr>
              <a:t>1. </a:t>
            </a:r>
            <a:r>
              <a:rPr lang="zh-CN" altLang="en-US" sz="2800" b="1" dirty="0">
                <a:solidFill>
                  <a:srgbClr val="FF0000"/>
                </a:solidFill>
              </a:rPr>
              <a:t>将</a:t>
            </a:r>
            <a:r>
              <a:rPr lang="zh-CN" altLang="en-US" sz="2800" b="1" dirty="0">
                <a:solidFill>
                  <a:srgbClr val="FF0000"/>
                </a:solidFill>
                <a:sym typeface="Wingdings" panose="05000000000000000000" pitchFamily="2" charset="2"/>
              </a:rPr>
              <a:t>圆盘</a:t>
            </a:r>
            <a:r>
              <a:rPr lang="en-US" altLang="zh-CN" sz="2800" b="1" dirty="0">
                <a:solidFill>
                  <a:srgbClr val="FF0000"/>
                </a:solidFill>
                <a:sym typeface="Wingdings" panose="05000000000000000000" pitchFamily="2" charset="2"/>
              </a:rPr>
              <a:t>A</a:t>
            </a:r>
            <a:r>
              <a:rPr lang="zh-CN" altLang="en-US" sz="2800" b="1" dirty="0">
                <a:solidFill>
                  <a:srgbClr val="FF0000"/>
                </a:solidFill>
                <a:sym typeface="Wingdings" panose="05000000000000000000" pitchFamily="2" charset="2"/>
              </a:rPr>
              <a:t>，</a:t>
            </a:r>
            <a:r>
              <a:rPr lang="en-US" altLang="zh-CN" sz="2800" b="1" dirty="0">
                <a:solidFill>
                  <a:srgbClr val="FF0000"/>
                </a:solidFill>
                <a:sym typeface="Wingdings" panose="05000000000000000000" pitchFamily="2" charset="2"/>
              </a:rPr>
              <a:t>B</a:t>
            </a:r>
            <a:r>
              <a:rPr lang="zh-CN" altLang="en-US" sz="2800" b="1" dirty="0">
                <a:solidFill>
                  <a:srgbClr val="FF0000"/>
                </a:solidFill>
                <a:sym typeface="Wingdings" panose="05000000000000000000" pitchFamily="2" charset="2"/>
              </a:rPr>
              <a:t>从柱子</a:t>
            </a:r>
            <a:r>
              <a:rPr lang="en-US" altLang="zh-CN" sz="2800" b="1" dirty="0">
                <a:solidFill>
                  <a:srgbClr val="FF0000"/>
                </a:solidFill>
                <a:sym typeface="Wingdings" panose="05000000000000000000" pitchFamily="2" charset="2"/>
              </a:rPr>
              <a:t>1</a:t>
            </a:r>
            <a:r>
              <a:rPr lang="zh-CN" altLang="en-US" sz="2800" b="1" dirty="0">
                <a:solidFill>
                  <a:srgbClr val="FF0000"/>
                </a:solidFill>
                <a:sym typeface="Wingdings" panose="05000000000000000000" pitchFamily="2" charset="2"/>
              </a:rPr>
              <a:t>移至柱子</a:t>
            </a:r>
            <a:r>
              <a:rPr lang="en-US" altLang="zh-CN" sz="2800" b="1" dirty="0">
                <a:solidFill>
                  <a:srgbClr val="FF0000"/>
                </a:solidFill>
                <a:sym typeface="Wingdings" panose="05000000000000000000" pitchFamily="2" charset="2"/>
              </a:rPr>
              <a:t>2</a:t>
            </a:r>
            <a:endParaRPr lang="zh-CN" altLang="en-US" sz="2800" dirty="0">
              <a:solidFill>
                <a:srgbClr val="FF0000"/>
              </a:solidFill>
            </a:endParaRPr>
          </a:p>
          <a:p>
            <a:pPr eaLnBrk="1" hangingPunct="1">
              <a:spcBef>
                <a:spcPct val="20000"/>
              </a:spcBef>
              <a:buFontTx/>
              <a:buBlip>
                <a:blip r:embed="rId2"/>
              </a:buBlip>
            </a:pPr>
            <a:endParaRPr lang="zh-CN" altLang="zh-CN" sz="2800" dirty="0">
              <a:latin typeface="Berlin Sans FB" panose="020E0602020502020306" pitchFamily="34" charset="0"/>
              <a:ea typeface="幼圆" panose="02010509060101010101" pitchFamily="49" charset="-122"/>
            </a:endParaRPr>
          </a:p>
          <a:p>
            <a:pPr eaLnBrk="1" hangingPunct="1">
              <a:spcBef>
                <a:spcPct val="20000"/>
              </a:spcBef>
              <a:buFontTx/>
              <a:buBlip>
                <a:blip r:embed="rId2"/>
              </a:buBlip>
            </a:pPr>
            <a:endParaRPr lang="zh-CN" altLang="zh-CN" sz="2800" dirty="0">
              <a:latin typeface="Berlin Sans FB" panose="020E0602020502020306" pitchFamily="34" charset="0"/>
              <a:ea typeface="幼圆" panose="02010509060101010101" pitchFamily="49" charset="-122"/>
            </a:endParaRPr>
          </a:p>
        </p:txBody>
      </p:sp>
      <p:sp>
        <p:nvSpPr>
          <p:cNvPr id="32" name="Text Box 41">
            <a:extLst>
              <a:ext uri="{FF2B5EF4-FFF2-40B4-BE49-F238E27FC236}">
                <a16:creationId xmlns:a16="http://schemas.microsoft.com/office/drawing/2014/main" id="{FB3C1C70-10BF-4E0A-A09E-A351590BBA4F}"/>
              </a:ext>
            </a:extLst>
          </p:cNvPr>
          <p:cNvSpPr txBox="1">
            <a:spLocks noChangeArrowheads="1"/>
          </p:cNvSpPr>
          <p:nvPr/>
        </p:nvSpPr>
        <p:spPr bwMode="auto">
          <a:xfrm>
            <a:off x="6332539" y="5254625"/>
            <a:ext cx="22891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zh-CN" altLang="en-US" b="1">
                <a:solidFill>
                  <a:srgbClr val="0000FF"/>
                </a:solidFill>
              </a:rPr>
              <a:t>双圆盘难题</a:t>
            </a:r>
          </a:p>
        </p:txBody>
      </p:sp>
      <p:sp>
        <p:nvSpPr>
          <p:cNvPr id="57356" name="文本框 35">
            <a:extLst>
              <a:ext uri="{FF2B5EF4-FFF2-40B4-BE49-F238E27FC236}">
                <a16:creationId xmlns:a16="http://schemas.microsoft.com/office/drawing/2014/main" id="{B7DE31E1-7660-4417-9972-2411731A89F5}"/>
              </a:ext>
            </a:extLst>
          </p:cNvPr>
          <p:cNvSpPr txBox="1">
            <a:spLocks noChangeArrowheads="1"/>
          </p:cNvSpPr>
          <p:nvPr/>
        </p:nvSpPr>
        <p:spPr bwMode="auto">
          <a:xfrm>
            <a:off x="1679575" y="835026"/>
            <a:ext cx="64087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400" b="1">
                <a:latin typeface="微软雅黑" panose="020B0503020204020204" pitchFamily="34" charset="-122"/>
                <a:ea typeface="微软雅黑" panose="020B0503020204020204" pitchFamily="34" charset="-122"/>
              </a:rPr>
              <a:t>将原始梵塔难题归约（简化）为下列子难题</a:t>
            </a:r>
            <a:r>
              <a:rPr lang="en-US" altLang="zh-CN" sz="2400" b="1">
                <a:latin typeface="微软雅黑" panose="020B0503020204020204" pitchFamily="34" charset="-122"/>
                <a:ea typeface="微软雅黑" panose="020B0503020204020204" pitchFamily="34" charset="-122"/>
              </a:rPr>
              <a:t>:</a:t>
            </a:r>
            <a:endParaRPr lang="zh-CN" altLang="en-US" sz="2400" b="1">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37F3448-BAEB-4DE7-8D00-EE45E3B3AE62}"/>
              </a:ext>
            </a:extLst>
          </p:cNvPr>
          <p:cNvSpPr>
            <a:spLocks noGrp="1"/>
          </p:cNvSpPr>
          <p:nvPr>
            <p:ph idx="1"/>
          </p:nvPr>
        </p:nvSpPr>
        <p:spPr>
          <a:xfrm>
            <a:off x="838200" y="377505"/>
            <a:ext cx="10515600" cy="5799458"/>
          </a:xfrm>
        </p:spPr>
        <p:txBody>
          <a:bodyPr/>
          <a:lstStyle/>
          <a:p>
            <a:r>
              <a:rPr lang="zh-CN" altLang="en-US" dirty="0"/>
              <a:t>编码 每个个体用长度为</a:t>
            </a:r>
            <a:r>
              <a:rPr lang="en-US" altLang="zh-CN" dirty="0"/>
              <a:t>10</a:t>
            </a:r>
            <a:r>
              <a:rPr lang="zh-CN" altLang="en-US" dirty="0"/>
              <a:t>的二进制串表示，</a:t>
            </a:r>
            <a:r>
              <a:rPr lang="en-US" altLang="zh-CN" dirty="0"/>
              <a:t>x-&gt;</a:t>
            </a:r>
            <a:r>
              <a:rPr lang="en-US" altLang="zh-CN" dirty="0" err="1"/>
              <a:t>A</a:t>
            </a:r>
            <a:r>
              <a:rPr lang="en-US" altLang="zh-CN" sz="1600" dirty="0" err="1"/>
              <a:t>10</a:t>
            </a:r>
            <a:r>
              <a:rPr lang="en-US" altLang="zh-CN" dirty="0" err="1"/>
              <a:t>A</a:t>
            </a:r>
            <a:r>
              <a:rPr lang="en-US" altLang="zh-CN" sz="1600" dirty="0" err="1"/>
              <a:t>10</a:t>
            </a:r>
            <a:r>
              <a:rPr lang="en-US" altLang="zh-CN" dirty="0" err="1"/>
              <a:t>A</a:t>
            </a:r>
            <a:r>
              <a:rPr lang="en-US" altLang="zh-CN" sz="1600" dirty="0" err="1"/>
              <a:t>10</a:t>
            </a:r>
            <a:r>
              <a:rPr lang="en-US" altLang="zh-CN" sz="1600" dirty="0"/>
              <a:t>……</a:t>
            </a:r>
            <a:r>
              <a:rPr lang="en-US" altLang="zh-CN" dirty="0"/>
              <a:t>A</a:t>
            </a:r>
            <a:r>
              <a:rPr lang="en-US" altLang="zh-CN" sz="1600" dirty="0"/>
              <a:t>1</a:t>
            </a:r>
            <a:r>
              <a:rPr lang="zh-CN" altLang="en-US" dirty="0"/>
              <a:t> </a:t>
            </a:r>
            <a:endParaRPr lang="en-US" altLang="zh-CN" dirty="0"/>
          </a:p>
          <a:p>
            <a:endParaRPr lang="en-US" altLang="zh-CN" dirty="0"/>
          </a:p>
          <a:p>
            <a:r>
              <a:rPr lang="zh-CN" altLang="en-US" dirty="0"/>
              <a:t>解码  </a:t>
            </a:r>
          </a:p>
        </p:txBody>
      </p:sp>
      <p:pic>
        <p:nvPicPr>
          <p:cNvPr id="5" name="图片 4">
            <a:extLst>
              <a:ext uri="{FF2B5EF4-FFF2-40B4-BE49-F238E27FC236}">
                <a16:creationId xmlns:a16="http://schemas.microsoft.com/office/drawing/2014/main" id="{DA022007-A841-4E5F-BF36-9E51D2C122C1}"/>
              </a:ext>
            </a:extLst>
          </p:cNvPr>
          <p:cNvPicPr>
            <a:picLocks noChangeAspect="1"/>
          </p:cNvPicPr>
          <p:nvPr/>
        </p:nvPicPr>
        <p:blipFill>
          <a:blip r:embed="rId2"/>
          <a:stretch>
            <a:fillRect/>
          </a:stretch>
        </p:blipFill>
        <p:spPr>
          <a:xfrm>
            <a:off x="2121454" y="1273553"/>
            <a:ext cx="3272668" cy="774180"/>
          </a:xfrm>
          <a:prstGeom prst="rect">
            <a:avLst/>
          </a:prstGeom>
        </p:spPr>
      </p:pic>
      <p:pic>
        <p:nvPicPr>
          <p:cNvPr id="7" name="图片 6">
            <a:extLst>
              <a:ext uri="{FF2B5EF4-FFF2-40B4-BE49-F238E27FC236}">
                <a16:creationId xmlns:a16="http://schemas.microsoft.com/office/drawing/2014/main" id="{CA0CC0F0-78F9-4819-BBFF-F7037A0628C8}"/>
              </a:ext>
            </a:extLst>
          </p:cNvPr>
          <p:cNvPicPr>
            <a:picLocks noChangeAspect="1"/>
          </p:cNvPicPr>
          <p:nvPr/>
        </p:nvPicPr>
        <p:blipFill>
          <a:blip r:embed="rId3"/>
          <a:stretch>
            <a:fillRect/>
          </a:stretch>
        </p:blipFill>
        <p:spPr>
          <a:xfrm>
            <a:off x="2375788" y="2638120"/>
            <a:ext cx="3193063" cy="3664678"/>
          </a:xfrm>
          <a:prstGeom prst="rect">
            <a:avLst/>
          </a:prstGeom>
        </p:spPr>
      </p:pic>
      <p:pic>
        <p:nvPicPr>
          <p:cNvPr id="9" name="图片 8">
            <a:extLst>
              <a:ext uri="{FF2B5EF4-FFF2-40B4-BE49-F238E27FC236}">
                <a16:creationId xmlns:a16="http://schemas.microsoft.com/office/drawing/2014/main" id="{A6F9DAD8-A952-419F-A557-502A1DD29D53}"/>
              </a:ext>
            </a:extLst>
          </p:cNvPr>
          <p:cNvPicPr>
            <a:picLocks noChangeAspect="1"/>
          </p:cNvPicPr>
          <p:nvPr/>
        </p:nvPicPr>
        <p:blipFill>
          <a:blip r:embed="rId4"/>
          <a:stretch>
            <a:fillRect/>
          </a:stretch>
        </p:blipFill>
        <p:spPr>
          <a:xfrm>
            <a:off x="6447071" y="2618473"/>
            <a:ext cx="3946890" cy="3764237"/>
          </a:xfrm>
          <a:prstGeom prst="rect">
            <a:avLst/>
          </a:prstGeom>
        </p:spPr>
      </p:pic>
    </p:spTree>
    <p:extLst>
      <p:ext uri="{BB962C8B-B14F-4D97-AF65-F5344CB8AC3E}">
        <p14:creationId xmlns:p14="http://schemas.microsoft.com/office/powerpoint/2010/main" val="15514339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6BEA17-41AB-4863-AFBB-6CE2709B5DEA}"/>
              </a:ext>
            </a:extLst>
          </p:cNvPr>
          <p:cNvSpPr>
            <a:spLocks noGrp="1"/>
          </p:cNvSpPr>
          <p:nvPr>
            <p:ph type="title"/>
          </p:nvPr>
        </p:nvSpPr>
        <p:spPr/>
        <p:txBody>
          <a:bodyPr/>
          <a:lstStyle/>
          <a:p>
            <a:r>
              <a:rPr lang="en-US" altLang="zh-CN" dirty="0"/>
              <a:t>2. </a:t>
            </a:r>
            <a:r>
              <a:rPr lang="zh-CN" altLang="en-US" dirty="0"/>
              <a:t>选择算子 （</a:t>
            </a:r>
            <a:r>
              <a:rPr lang="zh-CN" altLang="en-US" dirty="0">
                <a:solidFill>
                  <a:srgbClr val="FF0000"/>
                </a:solidFill>
              </a:rPr>
              <a:t>赌轮选择</a:t>
            </a:r>
            <a:r>
              <a:rPr lang="zh-CN" altLang="en-US" dirty="0"/>
              <a:t>和联赛选择）</a:t>
            </a:r>
            <a:br>
              <a:rPr lang="en-US" altLang="zh-CN" dirty="0"/>
            </a:br>
            <a:endParaRPr lang="zh-CN" altLang="en-US" dirty="0"/>
          </a:p>
        </p:txBody>
      </p:sp>
      <p:sp>
        <p:nvSpPr>
          <p:cNvPr id="3" name="内容占位符 2">
            <a:extLst>
              <a:ext uri="{FF2B5EF4-FFF2-40B4-BE49-F238E27FC236}">
                <a16:creationId xmlns:a16="http://schemas.microsoft.com/office/drawing/2014/main" id="{01DDE01A-9610-4C4A-B431-891A8F67BA47}"/>
              </a:ext>
            </a:extLst>
          </p:cNvPr>
          <p:cNvSpPr>
            <a:spLocks noGrp="1"/>
          </p:cNvSpPr>
          <p:nvPr>
            <p:ph idx="1"/>
          </p:nvPr>
        </p:nvSpPr>
        <p:spPr/>
        <p:txBody>
          <a:bodyPr/>
          <a:lstStyle/>
          <a:p>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31DBD6DC-4EBF-4D96-8330-EC35CD8C7C42}"/>
              </a:ext>
            </a:extLst>
          </p:cNvPr>
          <p:cNvPicPr>
            <a:picLocks noChangeAspect="1"/>
          </p:cNvPicPr>
          <p:nvPr/>
        </p:nvPicPr>
        <p:blipFill>
          <a:blip r:embed="rId2"/>
          <a:stretch>
            <a:fillRect/>
          </a:stretch>
        </p:blipFill>
        <p:spPr>
          <a:xfrm>
            <a:off x="343250" y="1315694"/>
            <a:ext cx="9378892" cy="3836167"/>
          </a:xfrm>
          <a:prstGeom prst="rect">
            <a:avLst/>
          </a:prstGeom>
        </p:spPr>
      </p:pic>
      <p:pic>
        <p:nvPicPr>
          <p:cNvPr id="9" name="图片 8">
            <a:extLst>
              <a:ext uri="{FF2B5EF4-FFF2-40B4-BE49-F238E27FC236}">
                <a16:creationId xmlns:a16="http://schemas.microsoft.com/office/drawing/2014/main" id="{686EB712-C2A9-4B53-AFCB-69D2424EE166}"/>
              </a:ext>
            </a:extLst>
          </p:cNvPr>
          <p:cNvPicPr>
            <a:picLocks noChangeAspect="1"/>
          </p:cNvPicPr>
          <p:nvPr/>
        </p:nvPicPr>
        <p:blipFill>
          <a:blip r:embed="rId3"/>
          <a:stretch>
            <a:fillRect/>
          </a:stretch>
        </p:blipFill>
        <p:spPr>
          <a:xfrm>
            <a:off x="8624603" y="4485105"/>
            <a:ext cx="3224147" cy="2114401"/>
          </a:xfrm>
          <a:prstGeom prst="rect">
            <a:avLst/>
          </a:prstGeom>
        </p:spPr>
      </p:pic>
      <p:sp>
        <p:nvSpPr>
          <p:cNvPr id="10" name="文本框 9">
            <a:extLst>
              <a:ext uri="{FF2B5EF4-FFF2-40B4-BE49-F238E27FC236}">
                <a16:creationId xmlns:a16="http://schemas.microsoft.com/office/drawing/2014/main" id="{844135C1-04FF-4E0E-890A-BD2B1283B607}"/>
              </a:ext>
            </a:extLst>
          </p:cNvPr>
          <p:cNvSpPr txBox="1"/>
          <p:nvPr/>
        </p:nvSpPr>
        <p:spPr>
          <a:xfrm>
            <a:off x="528506" y="5821960"/>
            <a:ext cx="5254965" cy="646331"/>
          </a:xfrm>
          <a:prstGeom prst="rect">
            <a:avLst/>
          </a:prstGeom>
          <a:noFill/>
        </p:spPr>
        <p:txBody>
          <a:bodyPr wrap="none" rtlCol="0">
            <a:spAutoFit/>
          </a:bodyPr>
          <a:lstStyle/>
          <a:p>
            <a:r>
              <a:rPr lang="zh-CN" altLang="en-US" dirty="0"/>
              <a:t>上述步骤每次选择一个父代个体（</a:t>
            </a:r>
            <a:r>
              <a:rPr lang="en-US" altLang="zh-CN" dirty="0"/>
              <a:t>rand</a:t>
            </a:r>
            <a:r>
              <a:rPr lang="zh-CN" altLang="en-US" dirty="0"/>
              <a:t>是独立的）</a:t>
            </a:r>
            <a:endParaRPr lang="en-US" altLang="zh-CN" dirty="0"/>
          </a:p>
          <a:p>
            <a:r>
              <a:rPr lang="zh-CN" altLang="en-US" dirty="0">
                <a:solidFill>
                  <a:srgbClr val="FF0000"/>
                </a:solidFill>
              </a:rPr>
              <a:t>思考：步骤二中什么时候</a:t>
            </a:r>
            <a:r>
              <a:rPr lang="en-US" altLang="zh-CN" dirty="0">
                <a:solidFill>
                  <a:srgbClr val="FF0000"/>
                </a:solidFill>
              </a:rPr>
              <a:t>f</a:t>
            </a:r>
            <a:r>
              <a:rPr lang="zh-CN" altLang="en-US" dirty="0">
                <a:solidFill>
                  <a:srgbClr val="FF0000"/>
                </a:solidFill>
              </a:rPr>
              <a:t>和</a:t>
            </a:r>
            <a:r>
              <a:rPr lang="en-US" altLang="zh-CN" dirty="0">
                <a:solidFill>
                  <a:srgbClr val="FF0000"/>
                </a:solidFill>
              </a:rPr>
              <a:t>fit</a:t>
            </a:r>
            <a:r>
              <a:rPr lang="zh-CN" altLang="en-US" dirty="0">
                <a:solidFill>
                  <a:srgbClr val="FF0000"/>
                </a:solidFill>
              </a:rPr>
              <a:t>可疑相同？</a:t>
            </a:r>
          </a:p>
        </p:txBody>
      </p:sp>
    </p:spTree>
    <p:extLst>
      <p:ext uri="{BB962C8B-B14F-4D97-AF65-F5344CB8AC3E}">
        <p14:creationId xmlns:p14="http://schemas.microsoft.com/office/powerpoint/2010/main" val="27795123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ED086-9051-43CE-8B08-0522FC7AE84C}"/>
              </a:ext>
            </a:extLst>
          </p:cNvPr>
          <p:cNvSpPr>
            <a:spLocks noGrp="1"/>
          </p:cNvSpPr>
          <p:nvPr>
            <p:ph type="title"/>
          </p:nvPr>
        </p:nvSpPr>
        <p:spPr/>
        <p:txBody>
          <a:bodyPr/>
          <a:lstStyle/>
          <a:p>
            <a:r>
              <a:rPr lang="en-US" altLang="zh-CN" dirty="0"/>
              <a:t>2. </a:t>
            </a:r>
            <a:r>
              <a:rPr lang="zh-CN" altLang="en-US" dirty="0"/>
              <a:t>选择算子</a:t>
            </a:r>
          </a:p>
        </p:txBody>
      </p:sp>
      <p:pic>
        <p:nvPicPr>
          <p:cNvPr id="5" name="内容占位符 4">
            <a:extLst>
              <a:ext uri="{FF2B5EF4-FFF2-40B4-BE49-F238E27FC236}">
                <a16:creationId xmlns:a16="http://schemas.microsoft.com/office/drawing/2014/main" id="{25DAE900-4361-40C7-855B-7CD9FAFAB98B}"/>
              </a:ext>
            </a:extLst>
          </p:cNvPr>
          <p:cNvPicPr>
            <a:picLocks noGrp="1" noChangeAspect="1"/>
          </p:cNvPicPr>
          <p:nvPr>
            <p:ph idx="1"/>
          </p:nvPr>
        </p:nvPicPr>
        <p:blipFill>
          <a:blip r:embed="rId2"/>
          <a:stretch>
            <a:fillRect/>
          </a:stretch>
        </p:blipFill>
        <p:spPr>
          <a:xfrm>
            <a:off x="838200" y="1947528"/>
            <a:ext cx="10515600" cy="4107531"/>
          </a:xfrm>
        </p:spPr>
      </p:pic>
    </p:spTree>
    <p:extLst>
      <p:ext uri="{BB962C8B-B14F-4D97-AF65-F5344CB8AC3E}">
        <p14:creationId xmlns:p14="http://schemas.microsoft.com/office/powerpoint/2010/main" val="5352903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79D194-1C92-410A-B887-9BB6B5E332AA}"/>
              </a:ext>
            </a:extLst>
          </p:cNvPr>
          <p:cNvSpPr>
            <a:spLocks noGrp="1"/>
          </p:cNvSpPr>
          <p:nvPr>
            <p:ph type="title"/>
          </p:nvPr>
        </p:nvSpPr>
        <p:spPr/>
        <p:txBody>
          <a:bodyPr/>
          <a:lstStyle/>
          <a:p>
            <a:r>
              <a:rPr lang="en-US" altLang="zh-CN" dirty="0"/>
              <a:t>3.</a:t>
            </a:r>
            <a:r>
              <a:rPr lang="zh-CN" altLang="en-US" dirty="0"/>
              <a:t>交叉算子</a:t>
            </a:r>
          </a:p>
        </p:txBody>
      </p:sp>
      <p:sp>
        <p:nvSpPr>
          <p:cNvPr id="3" name="内容占位符 2">
            <a:extLst>
              <a:ext uri="{FF2B5EF4-FFF2-40B4-BE49-F238E27FC236}">
                <a16:creationId xmlns:a16="http://schemas.microsoft.com/office/drawing/2014/main" id="{AC3F1F70-6D10-46FE-8834-DCA1ADA3048E}"/>
              </a:ext>
            </a:extLst>
          </p:cNvPr>
          <p:cNvSpPr>
            <a:spLocks noGrp="1"/>
          </p:cNvSpPr>
          <p:nvPr>
            <p:ph idx="1"/>
          </p:nvPr>
        </p:nvSpPr>
        <p:spPr>
          <a:xfrm>
            <a:off x="838200" y="1825625"/>
            <a:ext cx="7626292" cy="4351338"/>
          </a:xfrm>
        </p:spPr>
        <p:txBody>
          <a:bodyPr/>
          <a:lstStyle/>
          <a:p>
            <a:r>
              <a:rPr lang="zh-CN" altLang="en-US" dirty="0"/>
              <a:t>对于群体中随机选择的两个个体，交叉算子以概率</a:t>
            </a:r>
            <a:r>
              <a:rPr lang="en-US" altLang="zh-CN" dirty="0"/>
              <a:t>pc</a:t>
            </a:r>
            <a:r>
              <a:rPr lang="zh-CN" altLang="en-US" dirty="0"/>
              <a:t>对它们执行交叉操作，包括一点交叉和二店交叉</a:t>
            </a:r>
          </a:p>
        </p:txBody>
      </p:sp>
      <p:pic>
        <p:nvPicPr>
          <p:cNvPr id="5" name="图片 4">
            <a:extLst>
              <a:ext uri="{FF2B5EF4-FFF2-40B4-BE49-F238E27FC236}">
                <a16:creationId xmlns:a16="http://schemas.microsoft.com/office/drawing/2014/main" id="{8AE24D6F-0087-43CA-B518-DAF00418E3F1}"/>
              </a:ext>
            </a:extLst>
          </p:cNvPr>
          <p:cNvPicPr>
            <a:picLocks noChangeAspect="1"/>
          </p:cNvPicPr>
          <p:nvPr/>
        </p:nvPicPr>
        <p:blipFill>
          <a:blip r:embed="rId2"/>
          <a:stretch>
            <a:fillRect/>
          </a:stretch>
        </p:blipFill>
        <p:spPr>
          <a:xfrm>
            <a:off x="8565880" y="681037"/>
            <a:ext cx="3224147" cy="2114401"/>
          </a:xfrm>
          <a:prstGeom prst="rect">
            <a:avLst/>
          </a:prstGeom>
        </p:spPr>
      </p:pic>
      <p:pic>
        <p:nvPicPr>
          <p:cNvPr id="7" name="图片 6">
            <a:extLst>
              <a:ext uri="{FF2B5EF4-FFF2-40B4-BE49-F238E27FC236}">
                <a16:creationId xmlns:a16="http://schemas.microsoft.com/office/drawing/2014/main" id="{6C6C767D-3A53-40FA-99A4-C1EFECA6A1A6}"/>
              </a:ext>
            </a:extLst>
          </p:cNvPr>
          <p:cNvPicPr>
            <a:picLocks noChangeAspect="1"/>
          </p:cNvPicPr>
          <p:nvPr/>
        </p:nvPicPr>
        <p:blipFill>
          <a:blip r:embed="rId3"/>
          <a:stretch>
            <a:fillRect/>
          </a:stretch>
        </p:blipFill>
        <p:spPr>
          <a:xfrm>
            <a:off x="1241571" y="3202644"/>
            <a:ext cx="9487948" cy="3383914"/>
          </a:xfrm>
          <a:prstGeom prst="rect">
            <a:avLst/>
          </a:prstGeom>
        </p:spPr>
      </p:pic>
    </p:spTree>
    <p:extLst>
      <p:ext uri="{BB962C8B-B14F-4D97-AF65-F5344CB8AC3E}">
        <p14:creationId xmlns:p14="http://schemas.microsoft.com/office/powerpoint/2010/main" val="1590722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79D194-1C92-410A-B887-9BB6B5E332AA}"/>
              </a:ext>
            </a:extLst>
          </p:cNvPr>
          <p:cNvSpPr>
            <a:spLocks noGrp="1"/>
          </p:cNvSpPr>
          <p:nvPr>
            <p:ph type="title"/>
          </p:nvPr>
        </p:nvSpPr>
        <p:spPr/>
        <p:txBody>
          <a:bodyPr/>
          <a:lstStyle/>
          <a:p>
            <a:r>
              <a:rPr lang="en-US" altLang="zh-CN" dirty="0"/>
              <a:t>3.</a:t>
            </a:r>
            <a:r>
              <a:rPr lang="zh-CN" altLang="en-US" dirty="0"/>
              <a:t>交叉算子</a:t>
            </a:r>
          </a:p>
        </p:txBody>
      </p:sp>
      <p:sp>
        <p:nvSpPr>
          <p:cNvPr id="3" name="内容占位符 2">
            <a:extLst>
              <a:ext uri="{FF2B5EF4-FFF2-40B4-BE49-F238E27FC236}">
                <a16:creationId xmlns:a16="http://schemas.microsoft.com/office/drawing/2014/main" id="{AC3F1F70-6D10-46FE-8834-DCA1ADA3048E}"/>
              </a:ext>
            </a:extLst>
          </p:cNvPr>
          <p:cNvSpPr>
            <a:spLocks noGrp="1"/>
          </p:cNvSpPr>
          <p:nvPr>
            <p:ph idx="1"/>
          </p:nvPr>
        </p:nvSpPr>
        <p:spPr>
          <a:xfrm>
            <a:off x="838200" y="1825625"/>
            <a:ext cx="7626292" cy="4351338"/>
          </a:xfrm>
        </p:spPr>
        <p:txBody>
          <a:bodyPr/>
          <a:lstStyle/>
          <a:p>
            <a:r>
              <a:rPr lang="zh-CN" altLang="en-US" dirty="0"/>
              <a:t>对于群体中随机选择的两个个体，交叉算子以概率</a:t>
            </a:r>
            <a:r>
              <a:rPr lang="en-US" altLang="zh-CN" dirty="0"/>
              <a:t>pc</a:t>
            </a:r>
            <a:r>
              <a:rPr lang="zh-CN" altLang="en-US" dirty="0"/>
              <a:t>对它们执行交叉操作，包括一点交叉和二店交叉</a:t>
            </a:r>
          </a:p>
        </p:txBody>
      </p:sp>
      <p:pic>
        <p:nvPicPr>
          <p:cNvPr id="5" name="图片 4">
            <a:extLst>
              <a:ext uri="{FF2B5EF4-FFF2-40B4-BE49-F238E27FC236}">
                <a16:creationId xmlns:a16="http://schemas.microsoft.com/office/drawing/2014/main" id="{8AE24D6F-0087-43CA-B518-DAF00418E3F1}"/>
              </a:ext>
            </a:extLst>
          </p:cNvPr>
          <p:cNvPicPr>
            <a:picLocks noChangeAspect="1"/>
          </p:cNvPicPr>
          <p:nvPr/>
        </p:nvPicPr>
        <p:blipFill>
          <a:blip r:embed="rId2"/>
          <a:stretch>
            <a:fillRect/>
          </a:stretch>
        </p:blipFill>
        <p:spPr>
          <a:xfrm>
            <a:off x="8565880" y="681037"/>
            <a:ext cx="3224147" cy="2114401"/>
          </a:xfrm>
          <a:prstGeom prst="rect">
            <a:avLst/>
          </a:prstGeom>
        </p:spPr>
      </p:pic>
      <p:pic>
        <p:nvPicPr>
          <p:cNvPr id="6" name="图片 5">
            <a:extLst>
              <a:ext uri="{FF2B5EF4-FFF2-40B4-BE49-F238E27FC236}">
                <a16:creationId xmlns:a16="http://schemas.microsoft.com/office/drawing/2014/main" id="{A3F25EDA-D01E-4E4B-9568-055198A5A8C9}"/>
              </a:ext>
            </a:extLst>
          </p:cNvPr>
          <p:cNvPicPr>
            <a:picLocks noChangeAspect="1"/>
          </p:cNvPicPr>
          <p:nvPr/>
        </p:nvPicPr>
        <p:blipFill>
          <a:blip r:embed="rId3"/>
          <a:stretch>
            <a:fillRect/>
          </a:stretch>
        </p:blipFill>
        <p:spPr>
          <a:xfrm>
            <a:off x="906011" y="3199692"/>
            <a:ext cx="9546672" cy="1603203"/>
          </a:xfrm>
          <a:prstGeom prst="rect">
            <a:avLst/>
          </a:prstGeom>
        </p:spPr>
      </p:pic>
      <p:pic>
        <p:nvPicPr>
          <p:cNvPr id="9" name="图片 8">
            <a:extLst>
              <a:ext uri="{FF2B5EF4-FFF2-40B4-BE49-F238E27FC236}">
                <a16:creationId xmlns:a16="http://schemas.microsoft.com/office/drawing/2014/main" id="{B50EFC12-F903-4B0A-AC8D-D698488C2C2D}"/>
              </a:ext>
            </a:extLst>
          </p:cNvPr>
          <p:cNvPicPr>
            <a:picLocks noChangeAspect="1"/>
          </p:cNvPicPr>
          <p:nvPr/>
        </p:nvPicPr>
        <p:blipFill>
          <a:blip r:embed="rId4"/>
          <a:stretch>
            <a:fillRect/>
          </a:stretch>
        </p:blipFill>
        <p:spPr>
          <a:xfrm>
            <a:off x="3775352" y="4674282"/>
            <a:ext cx="5377038" cy="1906935"/>
          </a:xfrm>
          <a:prstGeom prst="rect">
            <a:avLst/>
          </a:prstGeom>
        </p:spPr>
      </p:pic>
    </p:spTree>
    <p:extLst>
      <p:ext uri="{BB962C8B-B14F-4D97-AF65-F5344CB8AC3E}">
        <p14:creationId xmlns:p14="http://schemas.microsoft.com/office/powerpoint/2010/main" val="10460393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79D194-1C92-410A-B887-9BB6B5E332AA}"/>
              </a:ext>
            </a:extLst>
          </p:cNvPr>
          <p:cNvSpPr>
            <a:spLocks noGrp="1"/>
          </p:cNvSpPr>
          <p:nvPr>
            <p:ph type="title"/>
          </p:nvPr>
        </p:nvSpPr>
        <p:spPr/>
        <p:txBody>
          <a:bodyPr/>
          <a:lstStyle/>
          <a:p>
            <a:r>
              <a:rPr lang="en-US" altLang="zh-CN" dirty="0"/>
              <a:t>3.</a:t>
            </a:r>
            <a:r>
              <a:rPr lang="zh-CN" altLang="en-US" dirty="0"/>
              <a:t>变异算子</a:t>
            </a:r>
          </a:p>
        </p:txBody>
      </p:sp>
      <p:sp>
        <p:nvSpPr>
          <p:cNvPr id="3" name="内容占位符 2">
            <a:extLst>
              <a:ext uri="{FF2B5EF4-FFF2-40B4-BE49-F238E27FC236}">
                <a16:creationId xmlns:a16="http://schemas.microsoft.com/office/drawing/2014/main" id="{AC3F1F70-6D10-46FE-8834-DCA1ADA3048E}"/>
              </a:ext>
            </a:extLst>
          </p:cNvPr>
          <p:cNvSpPr>
            <a:spLocks noGrp="1"/>
          </p:cNvSpPr>
          <p:nvPr>
            <p:ph idx="1"/>
          </p:nvPr>
        </p:nvSpPr>
        <p:spPr>
          <a:xfrm>
            <a:off x="838200" y="1825625"/>
            <a:ext cx="7626292" cy="4351338"/>
          </a:xfrm>
        </p:spPr>
        <p:txBody>
          <a:bodyPr/>
          <a:lstStyle/>
          <a:p>
            <a:r>
              <a:rPr lang="zh-CN" altLang="en-US" dirty="0"/>
              <a:t>变异算子对执行交叉操作后的群体中的每个个体以概率</a:t>
            </a:r>
            <a:r>
              <a:rPr lang="en-US" altLang="zh-CN" dirty="0"/>
              <a:t>pm</a:t>
            </a:r>
            <a:r>
              <a:rPr lang="zh-CN" altLang="en-US" dirty="0"/>
              <a:t>执行变异操作</a:t>
            </a:r>
          </a:p>
        </p:txBody>
      </p:sp>
      <p:pic>
        <p:nvPicPr>
          <p:cNvPr id="5" name="图片 4">
            <a:extLst>
              <a:ext uri="{FF2B5EF4-FFF2-40B4-BE49-F238E27FC236}">
                <a16:creationId xmlns:a16="http://schemas.microsoft.com/office/drawing/2014/main" id="{8AE24D6F-0087-43CA-B518-DAF00418E3F1}"/>
              </a:ext>
            </a:extLst>
          </p:cNvPr>
          <p:cNvPicPr>
            <a:picLocks noChangeAspect="1"/>
          </p:cNvPicPr>
          <p:nvPr/>
        </p:nvPicPr>
        <p:blipFill>
          <a:blip r:embed="rId2"/>
          <a:stretch>
            <a:fillRect/>
          </a:stretch>
        </p:blipFill>
        <p:spPr>
          <a:xfrm>
            <a:off x="8565880" y="681037"/>
            <a:ext cx="3224147" cy="2114401"/>
          </a:xfrm>
          <a:prstGeom prst="rect">
            <a:avLst/>
          </a:prstGeom>
        </p:spPr>
      </p:pic>
      <p:pic>
        <p:nvPicPr>
          <p:cNvPr id="7" name="图片 6">
            <a:extLst>
              <a:ext uri="{FF2B5EF4-FFF2-40B4-BE49-F238E27FC236}">
                <a16:creationId xmlns:a16="http://schemas.microsoft.com/office/drawing/2014/main" id="{6591CE38-0642-422A-A56E-26FDA6EB4EE9}"/>
              </a:ext>
            </a:extLst>
          </p:cNvPr>
          <p:cNvPicPr>
            <a:picLocks noChangeAspect="1"/>
          </p:cNvPicPr>
          <p:nvPr/>
        </p:nvPicPr>
        <p:blipFill>
          <a:blip r:embed="rId3"/>
          <a:stretch>
            <a:fillRect/>
          </a:stretch>
        </p:blipFill>
        <p:spPr>
          <a:xfrm>
            <a:off x="3641434" y="3326016"/>
            <a:ext cx="3600450" cy="2219325"/>
          </a:xfrm>
          <a:prstGeom prst="rect">
            <a:avLst/>
          </a:prstGeom>
        </p:spPr>
      </p:pic>
    </p:spTree>
    <p:extLst>
      <p:ext uri="{BB962C8B-B14F-4D97-AF65-F5344CB8AC3E}">
        <p14:creationId xmlns:p14="http://schemas.microsoft.com/office/powerpoint/2010/main" val="23029170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FACD3-01CA-4545-B5BB-5BA24CCD3FA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92DE5CD-BAB0-4469-992B-FB287F33F901}"/>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649285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C54C86B-6B3F-4BD4-AAAC-E6C7EACC40D5}"/>
              </a:ext>
            </a:extLst>
          </p:cNvPr>
          <p:cNvSpPr>
            <a:spLocks noChangeArrowheads="1"/>
          </p:cNvSpPr>
          <p:nvPr/>
        </p:nvSpPr>
        <p:spPr bwMode="auto">
          <a:xfrm>
            <a:off x="2073276" y="1646239"/>
            <a:ext cx="8061325" cy="477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FontTx/>
              <a:buBlip>
                <a:blip r:embed="rId2"/>
              </a:buBlip>
            </a:pPr>
            <a:endParaRPr lang="zh-CN" altLang="zh-CN" sz="2800" dirty="0">
              <a:latin typeface="Berlin Sans FB" panose="020E0602020502020306" pitchFamily="34" charset="0"/>
              <a:ea typeface="幼圆" panose="02010509060101010101" pitchFamily="49" charset="-122"/>
            </a:endParaRPr>
          </a:p>
          <a:p>
            <a:pPr eaLnBrk="1" hangingPunct="1">
              <a:spcBef>
                <a:spcPct val="20000"/>
              </a:spcBef>
              <a:buFontTx/>
              <a:buBlip>
                <a:blip r:embed="rId2"/>
              </a:buBlip>
            </a:pPr>
            <a:endParaRPr lang="zh-CN" altLang="zh-CN" sz="2800" dirty="0">
              <a:latin typeface="Berlin Sans FB" panose="020E0602020502020306" pitchFamily="34" charset="0"/>
              <a:ea typeface="幼圆" panose="02010509060101010101" pitchFamily="49" charset="-122"/>
            </a:endParaRPr>
          </a:p>
          <a:p>
            <a:endParaRPr lang="en-US" altLang="zh-CN" sz="2800" b="1" dirty="0">
              <a:solidFill>
                <a:srgbClr val="FF0000"/>
              </a:solidFill>
            </a:endParaRPr>
          </a:p>
          <a:p>
            <a:r>
              <a:rPr lang="en-US" altLang="zh-CN" sz="2800" b="1" dirty="0">
                <a:solidFill>
                  <a:srgbClr val="FF0000"/>
                </a:solidFill>
              </a:rPr>
              <a:t>2. </a:t>
            </a:r>
            <a:r>
              <a:rPr lang="zh-CN" altLang="en-US" sz="2800" b="1" dirty="0">
                <a:solidFill>
                  <a:srgbClr val="FF0000"/>
                </a:solidFill>
              </a:rPr>
              <a:t>将</a:t>
            </a:r>
            <a:r>
              <a:rPr lang="zh-CN" altLang="en-US" sz="2800" b="1" dirty="0">
                <a:solidFill>
                  <a:srgbClr val="FF0000"/>
                </a:solidFill>
                <a:sym typeface="Wingdings" panose="05000000000000000000" pitchFamily="2" charset="2"/>
              </a:rPr>
              <a:t>圆盘</a:t>
            </a:r>
            <a:r>
              <a:rPr lang="en-US" altLang="zh-CN" sz="2800" b="1" dirty="0">
                <a:solidFill>
                  <a:srgbClr val="FF0000"/>
                </a:solidFill>
                <a:sym typeface="Wingdings" panose="05000000000000000000" pitchFamily="2" charset="2"/>
              </a:rPr>
              <a:t>C</a:t>
            </a:r>
            <a:r>
              <a:rPr lang="zh-CN" altLang="en-US" sz="2800" b="1" dirty="0">
                <a:solidFill>
                  <a:srgbClr val="FF0000"/>
                </a:solidFill>
                <a:sym typeface="Wingdings" panose="05000000000000000000" pitchFamily="2" charset="2"/>
              </a:rPr>
              <a:t>从柱子</a:t>
            </a:r>
            <a:r>
              <a:rPr lang="en-US" altLang="zh-CN" sz="2800" b="1" dirty="0">
                <a:solidFill>
                  <a:srgbClr val="FF0000"/>
                </a:solidFill>
                <a:sym typeface="Wingdings" panose="05000000000000000000" pitchFamily="2" charset="2"/>
              </a:rPr>
              <a:t>1</a:t>
            </a:r>
            <a:r>
              <a:rPr lang="zh-CN" altLang="en-US" sz="2800" b="1" dirty="0">
                <a:solidFill>
                  <a:srgbClr val="FF0000"/>
                </a:solidFill>
                <a:sym typeface="Wingdings" panose="05000000000000000000" pitchFamily="2" charset="2"/>
              </a:rPr>
              <a:t>移至柱子</a:t>
            </a:r>
            <a:r>
              <a:rPr lang="en-US" altLang="zh-CN" sz="2800" b="1" dirty="0">
                <a:solidFill>
                  <a:srgbClr val="FF0000"/>
                </a:solidFill>
                <a:sym typeface="Wingdings" panose="05000000000000000000" pitchFamily="2" charset="2"/>
              </a:rPr>
              <a:t>3</a:t>
            </a:r>
          </a:p>
          <a:p>
            <a:endParaRPr lang="en-US" altLang="zh-CN" sz="2800" b="1" dirty="0">
              <a:solidFill>
                <a:srgbClr val="FF0000"/>
              </a:solidFill>
              <a:sym typeface="Wingdings" panose="05000000000000000000" pitchFamily="2" charset="2"/>
            </a:endParaRPr>
          </a:p>
          <a:p>
            <a:endParaRPr lang="en-US" altLang="zh-CN" sz="2800" b="1" dirty="0">
              <a:solidFill>
                <a:srgbClr val="FF0000"/>
              </a:solidFill>
              <a:sym typeface="Wingdings" panose="05000000000000000000" pitchFamily="2" charset="2"/>
            </a:endParaRPr>
          </a:p>
          <a:p>
            <a:endParaRPr lang="en-US" altLang="zh-CN" sz="2800" b="1" dirty="0">
              <a:solidFill>
                <a:srgbClr val="FF0000"/>
              </a:solidFill>
              <a:sym typeface="Wingdings" panose="05000000000000000000" pitchFamily="2" charset="2"/>
            </a:endParaRPr>
          </a:p>
          <a:p>
            <a:endParaRPr lang="en-US" altLang="zh-CN" sz="2800" b="1" dirty="0">
              <a:solidFill>
                <a:srgbClr val="FF0000"/>
              </a:solidFill>
              <a:sym typeface="Wingdings" panose="05000000000000000000" pitchFamily="2" charset="2"/>
            </a:endParaRPr>
          </a:p>
          <a:p>
            <a:endParaRPr lang="en-US" altLang="zh-CN" sz="2800" b="1" dirty="0">
              <a:solidFill>
                <a:srgbClr val="FF0000"/>
              </a:solidFill>
              <a:sym typeface="Wingdings" panose="05000000000000000000" pitchFamily="2" charset="2"/>
            </a:endParaRPr>
          </a:p>
          <a:p>
            <a:endParaRPr lang="en-US" altLang="zh-CN" sz="2800" b="1" dirty="0">
              <a:solidFill>
                <a:srgbClr val="FF0000"/>
              </a:solidFill>
              <a:sym typeface="Wingdings" panose="05000000000000000000" pitchFamily="2" charset="2"/>
            </a:endParaRPr>
          </a:p>
          <a:p>
            <a:r>
              <a:rPr lang="en-US" altLang="zh-CN" sz="2800" b="1" dirty="0">
                <a:solidFill>
                  <a:srgbClr val="FF0000"/>
                </a:solidFill>
                <a:sym typeface="Wingdings" panose="05000000000000000000" pitchFamily="2" charset="2"/>
              </a:rPr>
              <a:t>3.</a:t>
            </a:r>
            <a:r>
              <a:rPr lang="zh-CN" altLang="en-US" sz="2800" b="1" dirty="0">
                <a:solidFill>
                  <a:srgbClr val="FF0000"/>
                </a:solidFill>
              </a:rPr>
              <a:t>将</a:t>
            </a:r>
            <a:r>
              <a:rPr lang="zh-CN" altLang="en-US" sz="2800" b="1" dirty="0">
                <a:solidFill>
                  <a:srgbClr val="FF0000"/>
                </a:solidFill>
                <a:sym typeface="Wingdings" panose="05000000000000000000" pitchFamily="2" charset="2"/>
              </a:rPr>
              <a:t>圆盘</a:t>
            </a:r>
            <a:r>
              <a:rPr lang="en-US" altLang="zh-CN" sz="2800" b="1" dirty="0">
                <a:solidFill>
                  <a:srgbClr val="FF0000"/>
                </a:solidFill>
                <a:sym typeface="Wingdings" panose="05000000000000000000" pitchFamily="2" charset="2"/>
              </a:rPr>
              <a:t>A</a:t>
            </a:r>
            <a:r>
              <a:rPr lang="zh-CN" altLang="en-US" sz="2800" b="1" dirty="0">
                <a:solidFill>
                  <a:srgbClr val="FF0000"/>
                </a:solidFill>
                <a:sym typeface="Wingdings" panose="05000000000000000000" pitchFamily="2" charset="2"/>
              </a:rPr>
              <a:t>，</a:t>
            </a:r>
            <a:r>
              <a:rPr lang="en-US" altLang="zh-CN" sz="2800" b="1" dirty="0">
                <a:solidFill>
                  <a:srgbClr val="FF0000"/>
                </a:solidFill>
                <a:sym typeface="Wingdings" panose="05000000000000000000" pitchFamily="2" charset="2"/>
              </a:rPr>
              <a:t>B</a:t>
            </a:r>
            <a:r>
              <a:rPr lang="zh-CN" altLang="en-US" sz="2800" b="1" dirty="0">
                <a:solidFill>
                  <a:srgbClr val="FF0000"/>
                </a:solidFill>
                <a:sym typeface="Wingdings" panose="05000000000000000000" pitchFamily="2" charset="2"/>
              </a:rPr>
              <a:t>从柱子</a:t>
            </a:r>
            <a:r>
              <a:rPr lang="en-US" altLang="zh-CN" sz="2800" b="1" dirty="0">
                <a:solidFill>
                  <a:srgbClr val="FF0000"/>
                </a:solidFill>
                <a:sym typeface="Wingdings" panose="05000000000000000000" pitchFamily="2" charset="2"/>
              </a:rPr>
              <a:t>2</a:t>
            </a:r>
            <a:r>
              <a:rPr lang="zh-CN" altLang="en-US" sz="2800" b="1" dirty="0">
                <a:solidFill>
                  <a:srgbClr val="FF0000"/>
                </a:solidFill>
                <a:sym typeface="Wingdings" panose="05000000000000000000" pitchFamily="2" charset="2"/>
              </a:rPr>
              <a:t>移至柱子</a:t>
            </a:r>
            <a:r>
              <a:rPr lang="en-US" altLang="zh-CN" sz="2800" b="1" dirty="0">
                <a:solidFill>
                  <a:srgbClr val="FF0000"/>
                </a:solidFill>
                <a:sym typeface="Wingdings" panose="05000000000000000000" pitchFamily="2" charset="2"/>
              </a:rPr>
              <a:t>3</a:t>
            </a:r>
            <a:endParaRPr lang="zh-CN" altLang="en-US" sz="2800" dirty="0">
              <a:solidFill>
                <a:srgbClr val="FF0000"/>
              </a:solidFill>
            </a:endParaRPr>
          </a:p>
          <a:p>
            <a:endParaRPr lang="zh-CN" altLang="en-US" sz="2800" dirty="0">
              <a:solidFill>
                <a:srgbClr val="FF0000"/>
              </a:solidFill>
            </a:endParaRPr>
          </a:p>
        </p:txBody>
      </p:sp>
      <p:sp>
        <p:nvSpPr>
          <p:cNvPr id="58371" name="Text Box 3">
            <a:extLst>
              <a:ext uri="{FF2B5EF4-FFF2-40B4-BE49-F238E27FC236}">
                <a16:creationId xmlns:a16="http://schemas.microsoft.com/office/drawing/2014/main" id="{2273BEFB-0010-47F4-A6F1-5BBBC096E2EC}"/>
              </a:ext>
            </a:extLst>
          </p:cNvPr>
          <p:cNvSpPr txBox="1">
            <a:spLocks noChangeArrowheads="1"/>
          </p:cNvSpPr>
          <p:nvPr/>
        </p:nvSpPr>
        <p:spPr bwMode="auto">
          <a:xfrm>
            <a:off x="5448301" y="2349500"/>
            <a:ext cx="55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2400" b="1">
                <a:latin typeface="Times New Roman" panose="02020603050405020304" pitchFamily="18" charset="0"/>
              </a:rPr>
              <a:t>(b)</a:t>
            </a:r>
          </a:p>
        </p:txBody>
      </p:sp>
      <p:sp>
        <p:nvSpPr>
          <p:cNvPr id="58372" name="Text Box 4">
            <a:extLst>
              <a:ext uri="{FF2B5EF4-FFF2-40B4-BE49-F238E27FC236}">
                <a16:creationId xmlns:a16="http://schemas.microsoft.com/office/drawing/2014/main" id="{D3BEC187-BD6C-4492-836D-F2036BC41F61}"/>
              </a:ext>
            </a:extLst>
          </p:cNvPr>
          <p:cNvSpPr txBox="1">
            <a:spLocks noChangeArrowheads="1"/>
          </p:cNvSpPr>
          <p:nvPr/>
        </p:nvSpPr>
        <p:spPr bwMode="auto">
          <a:xfrm>
            <a:off x="3086101" y="2324100"/>
            <a:ext cx="1254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2400" b="1">
                <a:latin typeface="Times New Roman" panose="02020603050405020304" pitchFamily="18" charset="0"/>
              </a:rPr>
              <a:t>（122）</a:t>
            </a:r>
            <a:endParaRPr lang="zh-CN" altLang="zh-CN" sz="2400">
              <a:latin typeface="Times New Roman" panose="02020603050405020304" pitchFamily="18" charset="0"/>
            </a:endParaRPr>
          </a:p>
        </p:txBody>
      </p:sp>
      <p:sp>
        <p:nvSpPr>
          <p:cNvPr id="58373" name="Rectangle 5">
            <a:extLst>
              <a:ext uri="{FF2B5EF4-FFF2-40B4-BE49-F238E27FC236}">
                <a16:creationId xmlns:a16="http://schemas.microsoft.com/office/drawing/2014/main" id="{EA9820EC-E330-4CE7-8634-4636D51CC615}"/>
              </a:ext>
            </a:extLst>
          </p:cNvPr>
          <p:cNvSpPr>
            <a:spLocks noChangeArrowheads="1"/>
          </p:cNvSpPr>
          <p:nvPr/>
        </p:nvSpPr>
        <p:spPr bwMode="auto">
          <a:xfrm>
            <a:off x="6324600" y="2095500"/>
            <a:ext cx="2286000" cy="762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endParaRPr lang="zh-CN" altLang="zh-CN" sz="2400">
              <a:latin typeface="楷体_GB2312" pitchFamily="1" charset="-122"/>
              <a:ea typeface="楷体_GB2312" pitchFamily="1" charset="-122"/>
            </a:endParaRPr>
          </a:p>
        </p:txBody>
      </p:sp>
      <p:sp>
        <p:nvSpPr>
          <p:cNvPr id="58374" name="Rectangle 6">
            <a:extLst>
              <a:ext uri="{FF2B5EF4-FFF2-40B4-BE49-F238E27FC236}">
                <a16:creationId xmlns:a16="http://schemas.microsoft.com/office/drawing/2014/main" id="{8CD6C825-29A5-4FEA-830F-AA742395F86D}"/>
              </a:ext>
            </a:extLst>
          </p:cNvPr>
          <p:cNvSpPr>
            <a:spLocks noChangeArrowheads="1"/>
          </p:cNvSpPr>
          <p:nvPr/>
        </p:nvSpPr>
        <p:spPr bwMode="auto">
          <a:xfrm>
            <a:off x="6781800" y="1104900"/>
            <a:ext cx="76200" cy="9906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endParaRPr lang="zh-CN" altLang="zh-CN" sz="2400">
              <a:latin typeface="楷体_GB2312" pitchFamily="1" charset="-122"/>
              <a:ea typeface="楷体_GB2312" pitchFamily="1" charset="-122"/>
            </a:endParaRPr>
          </a:p>
        </p:txBody>
      </p:sp>
      <p:sp>
        <p:nvSpPr>
          <p:cNvPr id="58375" name="Rectangle 7">
            <a:extLst>
              <a:ext uri="{FF2B5EF4-FFF2-40B4-BE49-F238E27FC236}">
                <a16:creationId xmlns:a16="http://schemas.microsoft.com/office/drawing/2014/main" id="{0C04FF38-0CAA-49E2-AAB1-985A1E555B49}"/>
              </a:ext>
            </a:extLst>
          </p:cNvPr>
          <p:cNvSpPr>
            <a:spLocks noChangeArrowheads="1"/>
          </p:cNvSpPr>
          <p:nvPr/>
        </p:nvSpPr>
        <p:spPr bwMode="auto">
          <a:xfrm>
            <a:off x="7467600" y="1104900"/>
            <a:ext cx="76200" cy="9906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endParaRPr lang="zh-CN" altLang="zh-CN" sz="2400">
              <a:latin typeface="楷体_GB2312" pitchFamily="1" charset="-122"/>
              <a:ea typeface="楷体_GB2312" pitchFamily="1" charset="-122"/>
            </a:endParaRPr>
          </a:p>
        </p:txBody>
      </p:sp>
      <p:sp>
        <p:nvSpPr>
          <p:cNvPr id="58376" name="Rectangle 8">
            <a:extLst>
              <a:ext uri="{FF2B5EF4-FFF2-40B4-BE49-F238E27FC236}">
                <a16:creationId xmlns:a16="http://schemas.microsoft.com/office/drawing/2014/main" id="{6326FD34-A437-44CD-AB16-348DBEEFF564}"/>
              </a:ext>
            </a:extLst>
          </p:cNvPr>
          <p:cNvSpPr>
            <a:spLocks noChangeArrowheads="1"/>
          </p:cNvSpPr>
          <p:nvPr/>
        </p:nvSpPr>
        <p:spPr bwMode="auto">
          <a:xfrm>
            <a:off x="8153400" y="1104900"/>
            <a:ext cx="76200" cy="9906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endParaRPr lang="zh-CN" altLang="zh-CN" sz="2400">
              <a:latin typeface="楷体_GB2312" pitchFamily="1" charset="-122"/>
              <a:ea typeface="楷体_GB2312" pitchFamily="1" charset="-122"/>
            </a:endParaRPr>
          </a:p>
        </p:txBody>
      </p:sp>
      <p:sp>
        <p:nvSpPr>
          <p:cNvPr id="58377" name="Rectangle 9">
            <a:extLst>
              <a:ext uri="{FF2B5EF4-FFF2-40B4-BE49-F238E27FC236}">
                <a16:creationId xmlns:a16="http://schemas.microsoft.com/office/drawing/2014/main" id="{BFF465D9-1019-4BB2-94DB-2560CD9AE842}"/>
              </a:ext>
            </a:extLst>
          </p:cNvPr>
          <p:cNvSpPr>
            <a:spLocks noChangeArrowheads="1"/>
          </p:cNvSpPr>
          <p:nvPr/>
        </p:nvSpPr>
        <p:spPr bwMode="auto">
          <a:xfrm>
            <a:off x="7848600" y="2019300"/>
            <a:ext cx="685800" cy="76200"/>
          </a:xfrm>
          <a:prstGeom prst="rect">
            <a:avLst/>
          </a:prstGeom>
          <a:solidFill>
            <a:srgbClr val="660066"/>
          </a:solidFill>
          <a:ln w="9525">
            <a:solidFill>
              <a:srgbClr val="66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endParaRPr lang="zh-CN" altLang="zh-CN" sz="2400">
              <a:latin typeface="楷体_GB2312" pitchFamily="1" charset="-122"/>
              <a:ea typeface="楷体_GB2312" pitchFamily="1" charset="-122"/>
            </a:endParaRPr>
          </a:p>
        </p:txBody>
      </p:sp>
      <p:sp>
        <p:nvSpPr>
          <p:cNvPr id="58378" name="Rectangle 10">
            <a:extLst>
              <a:ext uri="{FF2B5EF4-FFF2-40B4-BE49-F238E27FC236}">
                <a16:creationId xmlns:a16="http://schemas.microsoft.com/office/drawing/2014/main" id="{3F08254A-E51D-4142-9663-E87E21F3A953}"/>
              </a:ext>
            </a:extLst>
          </p:cNvPr>
          <p:cNvSpPr>
            <a:spLocks noChangeArrowheads="1"/>
          </p:cNvSpPr>
          <p:nvPr/>
        </p:nvSpPr>
        <p:spPr bwMode="auto">
          <a:xfrm>
            <a:off x="7250113" y="2017713"/>
            <a:ext cx="533400" cy="76200"/>
          </a:xfrm>
          <a:prstGeom prst="rect">
            <a:avLst/>
          </a:prstGeom>
          <a:solidFill>
            <a:srgbClr val="00FF00"/>
          </a:solidFill>
          <a:ln w="9525">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endParaRPr lang="zh-CN" altLang="zh-CN" sz="2400">
              <a:latin typeface="楷体_GB2312" pitchFamily="1" charset="-122"/>
              <a:ea typeface="楷体_GB2312" pitchFamily="1" charset="-122"/>
            </a:endParaRPr>
          </a:p>
        </p:txBody>
      </p:sp>
      <p:sp>
        <p:nvSpPr>
          <p:cNvPr id="58379" name="Rectangle 11">
            <a:extLst>
              <a:ext uri="{FF2B5EF4-FFF2-40B4-BE49-F238E27FC236}">
                <a16:creationId xmlns:a16="http://schemas.microsoft.com/office/drawing/2014/main" id="{A46E3374-ED10-49EF-9965-BA225F2A9980}"/>
              </a:ext>
            </a:extLst>
          </p:cNvPr>
          <p:cNvSpPr>
            <a:spLocks noChangeArrowheads="1"/>
          </p:cNvSpPr>
          <p:nvPr/>
        </p:nvSpPr>
        <p:spPr bwMode="auto">
          <a:xfrm>
            <a:off x="7326313" y="1941513"/>
            <a:ext cx="381000" cy="76200"/>
          </a:xfrm>
          <a:prstGeom prst="rect">
            <a:avLst/>
          </a:prstGeom>
          <a:solidFill>
            <a:srgbClr val="000066"/>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endParaRPr lang="zh-CN" altLang="zh-CN" sz="2400">
              <a:latin typeface="楷体_GB2312" pitchFamily="1" charset="-122"/>
              <a:ea typeface="楷体_GB2312" pitchFamily="1" charset="-122"/>
            </a:endParaRPr>
          </a:p>
        </p:txBody>
      </p:sp>
      <p:sp>
        <p:nvSpPr>
          <p:cNvPr id="58380" name="Text Box 12">
            <a:extLst>
              <a:ext uri="{FF2B5EF4-FFF2-40B4-BE49-F238E27FC236}">
                <a16:creationId xmlns:a16="http://schemas.microsoft.com/office/drawing/2014/main" id="{C5B2A743-85C0-4250-93E3-E96EEB247207}"/>
              </a:ext>
            </a:extLst>
          </p:cNvPr>
          <p:cNvSpPr txBox="1">
            <a:spLocks noChangeArrowheads="1"/>
          </p:cNvSpPr>
          <p:nvPr/>
        </p:nvSpPr>
        <p:spPr bwMode="auto">
          <a:xfrm>
            <a:off x="6629400" y="723900"/>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2400" b="1">
                <a:solidFill>
                  <a:srgbClr val="660066"/>
                </a:solidFill>
                <a:latin typeface="Times New Roman" panose="02020603050405020304" pitchFamily="18" charset="0"/>
              </a:rPr>
              <a:t>1       2       3</a:t>
            </a:r>
            <a:endParaRPr lang="zh-CN" altLang="zh-CN" sz="2400" b="1">
              <a:latin typeface="Times New Roman" panose="02020603050405020304" pitchFamily="18" charset="0"/>
            </a:endParaRPr>
          </a:p>
        </p:txBody>
      </p:sp>
      <p:sp>
        <p:nvSpPr>
          <p:cNvPr id="58381" name="Text Box 13">
            <a:extLst>
              <a:ext uri="{FF2B5EF4-FFF2-40B4-BE49-F238E27FC236}">
                <a16:creationId xmlns:a16="http://schemas.microsoft.com/office/drawing/2014/main" id="{76ED3163-9793-4481-8DFA-2BABB326B99A}"/>
              </a:ext>
            </a:extLst>
          </p:cNvPr>
          <p:cNvSpPr txBox="1">
            <a:spLocks noChangeArrowheads="1"/>
          </p:cNvSpPr>
          <p:nvPr/>
        </p:nvSpPr>
        <p:spPr bwMode="auto">
          <a:xfrm>
            <a:off x="7162800" y="1712914"/>
            <a:ext cx="2936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1200" b="1">
                <a:solidFill>
                  <a:srgbClr val="660066"/>
                </a:solidFill>
                <a:latin typeface="Times New Roman" panose="02020603050405020304" pitchFamily="18" charset="0"/>
              </a:rPr>
              <a:t>A</a:t>
            </a:r>
            <a:endParaRPr lang="zh-CN" altLang="zh-CN" sz="2400">
              <a:latin typeface="Times New Roman" panose="02020603050405020304" pitchFamily="18" charset="0"/>
            </a:endParaRPr>
          </a:p>
        </p:txBody>
      </p:sp>
      <p:sp>
        <p:nvSpPr>
          <p:cNvPr id="58382" name="Text Box 14">
            <a:extLst>
              <a:ext uri="{FF2B5EF4-FFF2-40B4-BE49-F238E27FC236}">
                <a16:creationId xmlns:a16="http://schemas.microsoft.com/office/drawing/2014/main" id="{43DB7BBE-5CE7-4702-81EB-46813C8ECB66}"/>
              </a:ext>
            </a:extLst>
          </p:cNvPr>
          <p:cNvSpPr txBox="1">
            <a:spLocks noChangeArrowheads="1"/>
          </p:cNvSpPr>
          <p:nvPr/>
        </p:nvSpPr>
        <p:spPr bwMode="auto">
          <a:xfrm>
            <a:off x="7010400" y="1865314"/>
            <a:ext cx="2857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1200" b="1">
                <a:solidFill>
                  <a:schemeClr val="bg1"/>
                </a:solidFill>
                <a:latin typeface="Times New Roman" panose="02020603050405020304" pitchFamily="18" charset="0"/>
              </a:rPr>
              <a:t>B</a:t>
            </a:r>
            <a:endParaRPr lang="zh-CN" altLang="zh-CN" sz="1200">
              <a:latin typeface="Times New Roman" panose="02020603050405020304" pitchFamily="18" charset="0"/>
            </a:endParaRPr>
          </a:p>
        </p:txBody>
      </p:sp>
      <p:sp>
        <p:nvSpPr>
          <p:cNvPr id="58383" name="Text Box 15">
            <a:extLst>
              <a:ext uri="{FF2B5EF4-FFF2-40B4-BE49-F238E27FC236}">
                <a16:creationId xmlns:a16="http://schemas.microsoft.com/office/drawing/2014/main" id="{4D2E74F4-1508-4041-ABE5-4C93573531CD}"/>
              </a:ext>
            </a:extLst>
          </p:cNvPr>
          <p:cNvSpPr txBox="1">
            <a:spLocks noChangeArrowheads="1"/>
          </p:cNvSpPr>
          <p:nvPr/>
        </p:nvSpPr>
        <p:spPr bwMode="auto">
          <a:xfrm>
            <a:off x="8469314" y="1789114"/>
            <a:ext cx="2936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1200" b="1">
                <a:solidFill>
                  <a:schemeClr val="tx2"/>
                </a:solidFill>
                <a:latin typeface="Times New Roman" panose="02020603050405020304" pitchFamily="18" charset="0"/>
              </a:rPr>
              <a:t>C</a:t>
            </a:r>
            <a:endParaRPr lang="zh-CN" altLang="zh-CN" sz="2400">
              <a:latin typeface="Times New Roman" panose="02020603050405020304" pitchFamily="18" charset="0"/>
            </a:endParaRPr>
          </a:p>
        </p:txBody>
      </p:sp>
      <p:sp>
        <p:nvSpPr>
          <p:cNvPr id="58384" name="Text Box 16">
            <a:extLst>
              <a:ext uri="{FF2B5EF4-FFF2-40B4-BE49-F238E27FC236}">
                <a16:creationId xmlns:a16="http://schemas.microsoft.com/office/drawing/2014/main" id="{CBFEE74B-457F-4024-9325-7E2B160B0484}"/>
              </a:ext>
            </a:extLst>
          </p:cNvPr>
          <p:cNvSpPr txBox="1">
            <a:spLocks noChangeArrowheads="1"/>
          </p:cNvSpPr>
          <p:nvPr/>
        </p:nvSpPr>
        <p:spPr bwMode="auto">
          <a:xfrm>
            <a:off x="6896101" y="2324100"/>
            <a:ext cx="1254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2400" b="1">
                <a:latin typeface="Times New Roman" panose="02020603050405020304" pitchFamily="18" charset="0"/>
              </a:rPr>
              <a:t>（322）</a:t>
            </a:r>
            <a:endParaRPr lang="zh-CN" altLang="zh-CN" sz="2400">
              <a:latin typeface="Times New Roman" panose="02020603050405020304" pitchFamily="18" charset="0"/>
            </a:endParaRPr>
          </a:p>
        </p:txBody>
      </p:sp>
      <p:sp>
        <p:nvSpPr>
          <p:cNvPr id="58385" name="Text Box 17">
            <a:extLst>
              <a:ext uri="{FF2B5EF4-FFF2-40B4-BE49-F238E27FC236}">
                <a16:creationId xmlns:a16="http://schemas.microsoft.com/office/drawing/2014/main" id="{7E5FB423-7B34-494E-9878-887DBDAA2638}"/>
              </a:ext>
            </a:extLst>
          </p:cNvPr>
          <p:cNvSpPr txBox="1">
            <a:spLocks noChangeArrowheads="1"/>
          </p:cNvSpPr>
          <p:nvPr/>
        </p:nvSpPr>
        <p:spPr bwMode="auto">
          <a:xfrm>
            <a:off x="5562600" y="5661025"/>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r>
              <a:rPr lang="zh-CN" altLang="zh-CN" sz="2400" b="1">
                <a:latin typeface="Times New Roman" panose="02020603050405020304" pitchFamily="18" charset="0"/>
              </a:rPr>
              <a:t>(c)</a:t>
            </a:r>
          </a:p>
        </p:txBody>
      </p:sp>
      <p:grpSp>
        <p:nvGrpSpPr>
          <p:cNvPr id="58386" name="Group 18">
            <a:extLst>
              <a:ext uri="{FF2B5EF4-FFF2-40B4-BE49-F238E27FC236}">
                <a16:creationId xmlns:a16="http://schemas.microsoft.com/office/drawing/2014/main" id="{FC603FE5-C1E6-4319-A72B-7FF6C74544D7}"/>
              </a:ext>
            </a:extLst>
          </p:cNvPr>
          <p:cNvGrpSpPr>
            <a:grpSpLocks/>
          </p:cNvGrpSpPr>
          <p:nvPr/>
        </p:nvGrpSpPr>
        <p:grpSpPr bwMode="auto">
          <a:xfrm>
            <a:off x="2684463" y="3851276"/>
            <a:ext cx="6084888" cy="1981200"/>
            <a:chOff x="0" y="0"/>
            <a:chExt cx="3833" cy="1248"/>
          </a:xfrm>
        </p:grpSpPr>
        <p:grpSp>
          <p:nvGrpSpPr>
            <p:cNvPr id="58404" name="Group 19">
              <a:extLst>
                <a:ext uri="{FF2B5EF4-FFF2-40B4-BE49-F238E27FC236}">
                  <a16:creationId xmlns:a16="http://schemas.microsoft.com/office/drawing/2014/main" id="{DC585481-95C8-4046-9384-B5EA43055AC4}"/>
                </a:ext>
              </a:extLst>
            </p:cNvPr>
            <p:cNvGrpSpPr>
              <a:grpSpLocks/>
            </p:cNvGrpSpPr>
            <p:nvPr/>
          </p:nvGrpSpPr>
          <p:grpSpPr bwMode="auto">
            <a:xfrm>
              <a:off x="2256" y="0"/>
              <a:ext cx="1577" cy="912"/>
              <a:chOff x="0" y="0"/>
              <a:chExt cx="1577" cy="912"/>
            </a:xfrm>
          </p:grpSpPr>
          <p:sp>
            <p:nvSpPr>
              <p:cNvPr id="58419" name="Rectangle 20">
                <a:extLst>
                  <a:ext uri="{FF2B5EF4-FFF2-40B4-BE49-F238E27FC236}">
                    <a16:creationId xmlns:a16="http://schemas.microsoft.com/office/drawing/2014/main" id="{018D387D-3104-4157-BBFE-06E70ABA5899}"/>
                  </a:ext>
                </a:extLst>
              </p:cNvPr>
              <p:cNvSpPr>
                <a:spLocks noChangeArrowheads="1"/>
              </p:cNvSpPr>
              <p:nvPr/>
            </p:nvSpPr>
            <p:spPr bwMode="auto">
              <a:xfrm>
                <a:off x="0" y="864"/>
                <a:ext cx="1440" cy="4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8420" name="Rectangle 21">
                <a:extLst>
                  <a:ext uri="{FF2B5EF4-FFF2-40B4-BE49-F238E27FC236}">
                    <a16:creationId xmlns:a16="http://schemas.microsoft.com/office/drawing/2014/main" id="{0B38BBA0-2465-49F6-A545-9A85E25109E9}"/>
                  </a:ext>
                </a:extLst>
              </p:cNvPr>
              <p:cNvSpPr>
                <a:spLocks noChangeArrowheads="1"/>
              </p:cNvSpPr>
              <p:nvPr/>
            </p:nvSpPr>
            <p:spPr bwMode="auto">
              <a:xfrm>
                <a:off x="288" y="240"/>
                <a:ext cx="48" cy="62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8421" name="Rectangle 22">
                <a:extLst>
                  <a:ext uri="{FF2B5EF4-FFF2-40B4-BE49-F238E27FC236}">
                    <a16:creationId xmlns:a16="http://schemas.microsoft.com/office/drawing/2014/main" id="{299AB083-F01B-4906-8657-DC5D661B3349}"/>
                  </a:ext>
                </a:extLst>
              </p:cNvPr>
              <p:cNvSpPr>
                <a:spLocks noChangeArrowheads="1"/>
              </p:cNvSpPr>
              <p:nvPr/>
            </p:nvSpPr>
            <p:spPr bwMode="auto">
              <a:xfrm>
                <a:off x="720" y="240"/>
                <a:ext cx="48" cy="62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8422" name="Rectangle 23">
                <a:extLst>
                  <a:ext uri="{FF2B5EF4-FFF2-40B4-BE49-F238E27FC236}">
                    <a16:creationId xmlns:a16="http://schemas.microsoft.com/office/drawing/2014/main" id="{2201BF55-74C6-4E6A-90DC-5B315A8D82D4}"/>
                  </a:ext>
                </a:extLst>
              </p:cNvPr>
              <p:cNvSpPr>
                <a:spLocks noChangeArrowheads="1"/>
              </p:cNvSpPr>
              <p:nvPr/>
            </p:nvSpPr>
            <p:spPr bwMode="auto">
              <a:xfrm>
                <a:off x="1104" y="240"/>
                <a:ext cx="48" cy="62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8423" name="Rectangle 24">
                <a:extLst>
                  <a:ext uri="{FF2B5EF4-FFF2-40B4-BE49-F238E27FC236}">
                    <a16:creationId xmlns:a16="http://schemas.microsoft.com/office/drawing/2014/main" id="{1F9E496D-FB15-4A34-8DE7-66C9012E99A0}"/>
                  </a:ext>
                </a:extLst>
              </p:cNvPr>
              <p:cNvSpPr>
                <a:spLocks noChangeArrowheads="1"/>
              </p:cNvSpPr>
              <p:nvPr/>
            </p:nvSpPr>
            <p:spPr bwMode="auto">
              <a:xfrm>
                <a:off x="912" y="816"/>
                <a:ext cx="432" cy="48"/>
              </a:xfrm>
              <a:prstGeom prst="rect">
                <a:avLst/>
              </a:prstGeom>
              <a:solidFill>
                <a:srgbClr val="660066"/>
              </a:solidFill>
              <a:ln w="9525">
                <a:solidFill>
                  <a:srgbClr val="66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8424" name="Rectangle 25">
                <a:extLst>
                  <a:ext uri="{FF2B5EF4-FFF2-40B4-BE49-F238E27FC236}">
                    <a16:creationId xmlns:a16="http://schemas.microsoft.com/office/drawing/2014/main" id="{8B3B2A4A-8E80-4124-AA2A-3E4A082368C3}"/>
                  </a:ext>
                </a:extLst>
              </p:cNvPr>
              <p:cNvSpPr>
                <a:spLocks noChangeArrowheads="1"/>
              </p:cNvSpPr>
              <p:nvPr/>
            </p:nvSpPr>
            <p:spPr bwMode="auto">
              <a:xfrm>
                <a:off x="960" y="768"/>
                <a:ext cx="336" cy="48"/>
              </a:xfrm>
              <a:prstGeom prst="rect">
                <a:avLst/>
              </a:prstGeom>
              <a:solidFill>
                <a:srgbClr val="00FF00"/>
              </a:solidFill>
              <a:ln w="9525">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8425" name="Rectangle 26">
                <a:extLst>
                  <a:ext uri="{FF2B5EF4-FFF2-40B4-BE49-F238E27FC236}">
                    <a16:creationId xmlns:a16="http://schemas.microsoft.com/office/drawing/2014/main" id="{BE8A7EA8-541E-4DDE-AC67-AB9877D8525E}"/>
                  </a:ext>
                </a:extLst>
              </p:cNvPr>
              <p:cNvSpPr>
                <a:spLocks noChangeArrowheads="1"/>
              </p:cNvSpPr>
              <p:nvPr/>
            </p:nvSpPr>
            <p:spPr bwMode="auto">
              <a:xfrm>
                <a:off x="1008" y="720"/>
                <a:ext cx="240" cy="48"/>
              </a:xfrm>
              <a:prstGeom prst="rect">
                <a:avLst/>
              </a:prstGeom>
              <a:solidFill>
                <a:srgbClr val="000066"/>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8426" name="Text Box 27">
                <a:extLst>
                  <a:ext uri="{FF2B5EF4-FFF2-40B4-BE49-F238E27FC236}">
                    <a16:creationId xmlns:a16="http://schemas.microsoft.com/office/drawing/2014/main" id="{15355FBD-29C7-4DBF-80A5-E740A288C0A0}"/>
                  </a:ext>
                </a:extLst>
              </p:cNvPr>
              <p:cNvSpPr txBox="1">
                <a:spLocks noChangeArrowheads="1"/>
              </p:cNvSpPr>
              <p:nvPr/>
            </p:nvSpPr>
            <p:spPr bwMode="auto">
              <a:xfrm>
                <a:off x="192" y="0"/>
                <a:ext cx="10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2400" b="1">
                    <a:solidFill>
                      <a:srgbClr val="660066"/>
                    </a:solidFill>
                    <a:latin typeface="Times New Roman" panose="02020603050405020304" pitchFamily="18" charset="0"/>
                  </a:rPr>
                  <a:t>1       2       3</a:t>
                </a:r>
                <a:endParaRPr lang="zh-CN" altLang="zh-CN" sz="2400" b="1">
                  <a:latin typeface="Times New Roman" panose="02020603050405020304" pitchFamily="18" charset="0"/>
                </a:endParaRPr>
              </a:p>
            </p:txBody>
          </p:sp>
          <p:sp>
            <p:nvSpPr>
              <p:cNvPr id="58427" name="Text Box 28">
                <a:extLst>
                  <a:ext uri="{FF2B5EF4-FFF2-40B4-BE49-F238E27FC236}">
                    <a16:creationId xmlns:a16="http://schemas.microsoft.com/office/drawing/2014/main" id="{6304A209-A4BE-4447-A20C-A39A57482429}"/>
                  </a:ext>
                </a:extLst>
              </p:cNvPr>
              <p:cNvSpPr txBox="1">
                <a:spLocks noChangeArrowheads="1"/>
              </p:cNvSpPr>
              <p:nvPr/>
            </p:nvSpPr>
            <p:spPr bwMode="auto">
              <a:xfrm>
                <a:off x="1200" y="547"/>
                <a:ext cx="185"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1200" b="1">
                    <a:solidFill>
                      <a:srgbClr val="660066"/>
                    </a:solidFill>
                    <a:latin typeface="Times New Roman" panose="02020603050405020304" pitchFamily="18" charset="0"/>
                  </a:rPr>
                  <a:t>A</a:t>
                </a:r>
                <a:endParaRPr lang="zh-CN" altLang="zh-CN" sz="2400">
                  <a:latin typeface="Times New Roman" panose="02020603050405020304" pitchFamily="18" charset="0"/>
                </a:endParaRPr>
              </a:p>
            </p:txBody>
          </p:sp>
          <p:sp>
            <p:nvSpPr>
              <p:cNvPr id="58428" name="Text Box 29">
                <a:extLst>
                  <a:ext uri="{FF2B5EF4-FFF2-40B4-BE49-F238E27FC236}">
                    <a16:creationId xmlns:a16="http://schemas.microsoft.com/office/drawing/2014/main" id="{73C64290-8BD2-49C0-865D-3F9FF1B4FE3B}"/>
                  </a:ext>
                </a:extLst>
              </p:cNvPr>
              <p:cNvSpPr txBox="1">
                <a:spLocks noChangeArrowheads="1"/>
              </p:cNvSpPr>
              <p:nvPr/>
            </p:nvSpPr>
            <p:spPr bwMode="auto">
              <a:xfrm>
                <a:off x="1296" y="624"/>
                <a:ext cx="18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1200" b="1">
                    <a:solidFill>
                      <a:schemeClr val="bg1"/>
                    </a:solidFill>
                    <a:latin typeface="Times New Roman" panose="02020603050405020304" pitchFamily="18" charset="0"/>
                  </a:rPr>
                  <a:t>B</a:t>
                </a:r>
                <a:endParaRPr lang="zh-CN" altLang="zh-CN" sz="1200">
                  <a:latin typeface="Times New Roman" panose="02020603050405020304" pitchFamily="18" charset="0"/>
                </a:endParaRPr>
              </a:p>
            </p:txBody>
          </p:sp>
          <p:sp>
            <p:nvSpPr>
              <p:cNvPr id="58429" name="Text Box 30">
                <a:extLst>
                  <a:ext uri="{FF2B5EF4-FFF2-40B4-BE49-F238E27FC236}">
                    <a16:creationId xmlns:a16="http://schemas.microsoft.com/office/drawing/2014/main" id="{CD754D8F-9CF9-44A0-AF74-BD1694F7C697}"/>
                  </a:ext>
                </a:extLst>
              </p:cNvPr>
              <p:cNvSpPr txBox="1">
                <a:spLocks noChangeArrowheads="1"/>
              </p:cNvSpPr>
              <p:nvPr/>
            </p:nvSpPr>
            <p:spPr bwMode="auto">
              <a:xfrm>
                <a:off x="1392" y="720"/>
                <a:ext cx="185"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1200" b="1">
                    <a:solidFill>
                      <a:schemeClr val="tx2"/>
                    </a:solidFill>
                    <a:latin typeface="Times New Roman" panose="02020603050405020304" pitchFamily="18" charset="0"/>
                  </a:rPr>
                  <a:t>C</a:t>
                </a:r>
                <a:endParaRPr lang="zh-CN" altLang="zh-CN" sz="2400">
                  <a:latin typeface="Times New Roman" panose="02020603050405020304" pitchFamily="18" charset="0"/>
                </a:endParaRPr>
              </a:p>
            </p:txBody>
          </p:sp>
        </p:grpSp>
        <p:grpSp>
          <p:nvGrpSpPr>
            <p:cNvPr id="58405" name="Group 31">
              <a:extLst>
                <a:ext uri="{FF2B5EF4-FFF2-40B4-BE49-F238E27FC236}">
                  <a16:creationId xmlns:a16="http://schemas.microsoft.com/office/drawing/2014/main" id="{5CD103BB-151D-4FF2-94D1-6F6F7EA4431C}"/>
                </a:ext>
              </a:extLst>
            </p:cNvPr>
            <p:cNvGrpSpPr>
              <a:grpSpLocks/>
            </p:cNvGrpSpPr>
            <p:nvPr/>
          </p:nvGrpSpPr>
          <p:grpSpPr bwMode="auto">
            <a:xfrm>
              <a:off x="0" y="0"/>
              <a:ext cx="1536" cy="912"/>
              <a:chOff x="0" y="0"/>
              <a:chExt cx="1536" cy="912"/>
            </a:xfrm>
          </p:grpSpPr>
          <p:sp>
            <p:nvSpPr>
              <p:cNvPr id="58408" name="Rectangle 32">
                <a:extLst>
                  <a:ext uri="{FF2B5EF4-FFF2-40B4-BE49-F238E27FC236}">
                    <a16:creationId xmlns:a16="http://schemas.microsoft.com/office/drawing/2014/main" id="{16BAC11A-18BB-42AF-9082-C951A88E9797}"/>
                  </a:ext>
                </a:extLst>
              </p:cNvPr>
              <p:cNvSpPr>
                <a:spLocks noChangeArrowheads="1"/>
              </p:cNvSpPr>
              <p:nvPr/>
            </p:nvSpPr>
            <p:spPr bwMode="auto">
              <a:xfrm>
                <a:off x="0" y="864"/>
                <a:ext cx="1440" cy="4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8409" name="Rectangle 33">
                <a:extLst>
                  <a:ext uri="{FF2B5EF4-FFF2-40B4-BE49-F238E27FC236}">
                    <a16:creationId xmlns:a16="http://schemas.microsoft.com/office/drawing/2014/main" id="{ED179F83-8992-4651-84DE-4944CCABD1C5}"/>
                  </a:ext>
                </a:extLst>
              </p:cNvPr>
              <p:cNvSpPr>
                <a:spLocks noChangeArrowheads="1"/>
              </p:cNvSpPr>
              <p:nvPr/>
            </p:nvSpPr>
            <p:spPr bwMode="auto">
              <a:xfrm>
                <a:off x="288" y="240"/>
                <a:ext cx="48" cy="62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8410" name="Rectangle 34">
                <a:extLst>
                  <a:ext uri="{FF2B5EF4-FFF2-40B4-BE49-F238E27FC236}">
                    <a16:creationId xmlns:a16="http://schemas.microsoft.com/office/drawing/2014/main" id="{41907A8C-B3E5-47BF-81F2-0AB6FF68DA38}"/>
                  </a:ext>
                </a:extLst>
              </p:cNvPr>
              <p:cNvSpPr>
                <a:spLocks noChangeArrowheads="1"/>
              </p:cNvSpPr>
              <p:nvPr/>
            </p:nvSpPr>
            <p:spPr bwMode="auto">
              <a:xfrm>
                <a:off x="720" y="240"/>
                <a:ext cx="48" cy="62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8411" name="Rectangle 35">
                <a:extLst>
                  <a:ext uri="{FF2B5EF4-FFF2-40B4-BE49-F238E27FC236}">
                    <a16:creationId xmlns:a16="http://schemas.microsoft.com/office/drawing/2014/main" id="{2FC10260-EB77-4FBA-A535-2E3F813358AA}"/>
                  </a:ext>
                </a:extLst>
              </p:cNvPr>
              <p:cNvSpPr>
                <a:spLocks noChangeArrowheads="1"/>
              </p:cNvSpPr>
              <p:nvPr/>
            </p:nvSpPr>
            <p:spPr bwMode="auto">
              <a:xfrm>
                <a:off x="1152" y="240"/>
                <a:ext cx="48" cy="62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8412" name="Rectangle 36">
                <a:extLst>
                  <a:ext uri="{FF2B5EF4-FFF2-40B4-BE49-F238E27FC236}">
                    <a16:creationId xmlns:a16="http://schemas.microsoft.com/office/drawing/2014/main" id="{5378E4E4-8BE0-40AD-AAD9-5B90CBFDCD63}"/>
                  </a:ext>
                </a:extLst>
              </p:cNvPr>
              <p:cNvSpPr>
                <a:spLocks noChangeArrowheads="1"/>
              </p:cNvSpPr>
              <p:nvPr/>
            </p:nvSpPr>
            <p:spPr bwMode="auto">
              <a:xfrm>
                <a:off x="960" y="816"/>
                <a:ext cx="432" cy="48"/>
              </a:xfrm>
              <a:prstGeom prst="rect">
                <a:avLst/>
              </a:prstGeom>
              <a:solidFill>
                <a:srgbClr val="660066"/>
              </a:solidFill>
              <a:ln w="9525">
                <a:solidFill>
                  <a:srgbClr val="66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8413" name="Rectangle 37">
                <a:extLst>
                  <a:ext uri="{FF2B5EF4-FFF2-40B4-BE49-F238E27FC236}">
                    <a16:creationId xmlns:a16="http://schemas.microsoft.com/office/drawing/2014/main" id="{4F82500B-422E-48D4-9D26-1059D458060C}"/>
                  </a:ext>
                </a:extLst>
              </p:cNvPr>
              <p:cNvSpPr>
                <a:spLocks noChangeArrowheads="1"/>
              </p:cNvSpPr>
              <p:nvPr/>
            </p:nvSpPr>
            <p:spPr bwMode="auto">
              <a:xfrm>
                <a:off x="583" y="815"/>
                <a:ext cx="336" cy="48"/>
              </a:xfrm>
              <a:prstGeom prst="rect">
                <a:avLst/>
              </a:prstGeom>
              <a:solidFill>
                <a:srgbClr val="00FF00"/>
              </a:solidFill>
              <a:ln w="9525">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8414" name="Rectangle 38">
                <a:extLst>
                  <a:ext uri="{FF2B5EF4-FFF2-40B4-BE49-F238E27FC236}">
                    <a16:creationId xmlns:a16="http://schemas.microsoft.com/office/drawing/2014/main" id="{70CEBA42-E1F1-4BB9-A8ED-8653CF74684E}"/>
                  </a:ext>
                </a:extLst>
              </p:cNvPr>
              <p:cNvSpPr>
                <a:spLocks noChangeArrowheads="1"/>
              </p:cNvSpPr>
              <p:nvPr/>
            </p:nvSpPr>
            <p:spPr bwMode="auto">
              <a:xfrm>
                <a:off x="631" y="767"/>
                <a:ext cx="240" cy="48"/>
              </a:xfrm>
              <a:prstGeom prst="rect">
                <a:avLst/>
              </a:prstGeom>
              <a:solidFill>
                <a:srgbClr val="000066"/>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8415" name="Text Box 39">
                <a:extLst>
                  <a:ext uri="{FF2B5EF4-FFF2-40B4-BE49-F238E27FC236}">
                    <a16:creationId xmlns:a16="http://schemas.microsoft.com/office/drawing/2014/main" id="{96769DC2-169E-4157-97B1-D99A90F65CDF}"/>
                  </a:ext>
                </a:extLst>
              </p:cNvPr>
              <p:cNvSpPr txBox="1">
                <a:spLocks noChangeArrowheads="1"/>
              </p:cNvSpPr>
              <p:nvPr/>
            </p:nvSpPr>
            <p:spPr bwMode="auto">
              <a:xfrm>
                <a:off x="192" y="0"/>
                <a:ext cx="10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2400" b="1">
                    <a:solidFill>
                      <a:srgbClr val="660066"/>
                    </a:solidFill>
                    <a:latin typeface="Times New Roman" panose="02020603050405020304" pitchFamily="18" charset="0"/>
                  </a:rPr>
                  <a:t>1       2       3</a:t>
                </a:r>
                <a:endParaRPr lang="zh-CN" altLang="zh-CN" sz="2400" b="1">
                  <a:latin typeface="Times New Roman" panose="02020603050405020304" pitchFamily="18" charset="0"/>
                </a:endParaRPr>
              </a:p>
            </p:txBody>
          </p:sp>
          <p:sp>
            <p:nvSpPr>
              <p:cNvPr id="58416" name="Text Box 40">
                <a:extLst>
                  <a:ext uri="{FF2B5EF4-FFF2-40B4-BE49-F238E27FC236}">
                    <a16:creationId xmlns:a16="http://schemas.microsoft.com/office/drawing/2014/main" id="{2F4D5DF6-AA8B-4CF7-B4D0-46D2D2D32BCD}"/>
                  </a:ext>
                </a:extLst>
              </p:cNvPr>
              <p:cNvSpPr txBox="1">
                <a:spLocks noChangeArrowheads="1"/>
              </p:cNvSpPr>
              <p:nvPr/>
            </p:nvSpPr>
            <p:spPr bwMode="auto">
              <a:xfrm>
                <a:off x="528" y="623"/>
                <a:ext cx="185"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1200" b="1">
                    <a:solidFill>
                      <a:srgbClr val="660066"/>
                    </a:solidFill>
                    <a:latin typeface="Times New Roman" panose="02020603050405020304" pitchFamily="18" charset="0"/>
                  </a:rPr>
                  <a:t>A</a:t>
                </a:r>
                <a:endParaRPr lang="zh-CN" altLang="zh-CN" sz="2400">
                  <a:latin typeface="Times New Roman" panose="02020603050405020304" pitchFamily="18" charset="0"/>
                </a:endParaRPr>
              </a:p>
            </p:txBody>
          </p:sp>
          <p:sp>
            <p:nvSpPr>
              <p:cNvPr id="58417" name="Text Box 41">
                <a:extLst>
                  <a:ext uri="{FF2B5EF4-FFF2-40B4-BE49-F238E27FC236}">
                    <a16:creationId xmlns:a16="http://schemas.microsoft.com/office/drawing/2014/main" id="{2A47269A-1C9C-4C2E-8FB6-6E65379A9856}"/>
                  </a:ext>
                </a:extLst>
              </p:cNvPr>
              <p:cNvSpPr txBox="1">
                <a:spLocks noChangeArrowheads="1"/>
              </p:cNvSpPr>
              <p:nvPr/>
            </p:nvSpPr>
            <p:spPr bwMode="auto">
              <a:xfrm>
                <a:off x="432" y="719"/>
                <a:ext cx="18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1200" b="1">
                    <a:solidFill>
                      <a:schemeClr val="bg1"/>
                    </a:solidFill>
                    <a:latin typeface="Times New Roman" panose="02020603050405020304" pitchFamily="18" charset="0"/>
                  </a:rPr>
                  <a:t>B</a:t>
                </a:r>
                <a:endParaRPr lang="zh-CN" altLang="zh-CN" sz="1200">
                  <a:latin typeface="Times New Roman" panose="02020603050405020304" pitchFamily="18" charset="0"/>
                </a:endParaRPr>
              </a:p>
            </p:txBody>
          </p:sp>
          <p:sp>
            <p:nvSpPr>
              <p:cNvPr id="58418" name="Text Box 42">
                <a:extLst>
                  <a:ext uri="{FF2B5EF4-FFF2-40B4-BE49-F238E27FC236}">
                    <a16:creationId xmlns:a16="http://schemas.microsoft.com/office/drawing/2014/main" id="{8FDB0B47-610A-4E21-9356-1864DCFCE061}"/>
                  </a:ext>
                </a:extLst>
              </p:cNvPr>
              <p:cNvSpPr txBox="1">
                <a:spLocks noChangeArrowheads="1"/>
              </p:cNvSpPr>
              <p:nvPr/>
            </p:nvSpPr>
            <p:spPr bwMode="auto">
              <a:xfrm>
                <a:off x="1351" y="671"/>
                <a:ext cx="185"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1200" b="1">
                    <a:solidFill>
                      <a:schemeClr val="tx2"/>
                    </a:solidFill>
                    <a:latin typeface="Times New Roman" panose="02020603050405020304" pitchFamily="18" charset="0"/>
                  </a:rPr>
                  <a:t>C</a:t>
                </a:r>
                <a:endParaRPr lang="zh-CN" altLang="zh-CN" sz="2400">
                  <a:latin typeface="Times New Roman" panose="02020603050405020304" pitchFamily="18" charset="0"/>
                </a:endParaRPr>
              </a:p>
            </p:txBody>
          </p:sp>
        </p:grpSp>
        <p:sp>
          <p:nvSpPr>
            <p:cNvPr id="58406" name="Text Box 43">
              <a:extLst>
                <a:ext uri="{FF2B5EF4-FFF2-40B4-BE49-F238E27FC236}">
                  <a16:creationId xmlns:a16="http://schemas.microsoft.com/office/drawing/2014/main" id="{AB9FFEB0-981E-46E0-9907-BB0D96F2487A}"/>
                </a:ext>
              </a:extLst>
            </p:cNvPr>
            <p:cNvSpPr txBox="1">
              <a:spLocks noChangeArrowheads="1"/>
            </p:cNvSpPr>
            <p:nvPr/>
          </p:nvSpPr>
          <p:spPr bwMode="auto">
            <a:xfrm>
              <a:off x="240" y="960"/>
              <a:ext cx="7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2400" b="1">
                  <a:latin typeface="Times New Roman" panose="02020603050405020304" pitchFamily="18" charset="0"/>
                </a:rPr>
                <a:t>（322）</a:t>
              </a:r>
              <a:endParaRPr lang="zh-CN" altLang="zh-CN" sz="2400">
                <a:latin typeface="Times New Roman" panose="02020603050405020304" pitchFamily="18" charset="0"/>
              </a:endParaRPr>
            </a:p>
          </p:txBody>
        </p:sp>
        <p:sp>
          <p:nvSpPr>
            <p:cNvPr id="58407" name="Text Box 44">
              <a:extLst>
                <a:ext uri="{FF2B5EF4-FFF2-40B4-BE49-F238E27FC236}">
                  <a16:creationId xmlns:a16="http://schemas.microsoft.com/office/drawing/2014/main" id="{4C0E38D7-2542-4750-8647-2029E8019713}"/>
                </a:ext>
              </a:extLst>
            </p:cNvPr>
            <p:cNvSpPr txBox="1">
              <a:spLocks noChangeArrowheads="1"/>
            </p:cNvSpPr>
            <p:nvPr/>
          </p:nvSpPr>
          <p:spPr bwMode="auto">
            <a:xfrm>
              <a:off x="2616" y="960"/>
              <a:ext cx="7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2400" b="1">
                  <a:latin typeface="Times New Roman" panose="02020603050405020304" pitchFamily="18" charset="0"/>
                </a:rPr>
                <a:t>（333）</a:t>
              </a:r>
              <a:endParaRPr lang="zh-CN" altLang="zh-CN" sz="2400">
                <a:latin typeface="Times New Roman" panose="02020603050405020304" pitchFamily="18" charset="0"/>
              </a:endParaRPr>
            </a:p>
          </p:txBody>
        </p:sp>
      </p:grpSp>
      <p:sp>
        <p:nvSpPr>
          <p:cNvPr id="58387" name="AutoShape 45">
            <a:hlinkClick r:id="rId3" action="ppaction://hlinksldjump" highlightClick="1"/>
            <a:extLst>
              <a:ext uri="{FF2B5EF4-FFF2-40B4-BE49-F238E27FC236}">
                <a16:creationId xmlns:a16="http://schemas.microsoft.com/office/drawing/2014/main" id="{635BDA21-53E8-4BB5-ABE1-69DA85AE7C42}"/>
              </a:ext>
            </a:extLst>
          </p:cNvPr>
          <p:cNvSpPr>
            <a:spLocks noChangeArrowheads="1"/>
          </p:cNvSpPr>
          <p:nvPr/>
        </p:nvSpPr>
        <p:spPr bwMode="auto">
          <a:xfrm>
            <a:off x="9448800" y="6096000"/>
            <a:ext cx="685800" cy="457200"/>
          </a:xfrm>
          <a:prstGeom prst="actionButtonReturn">
            <a:avLst/>
          </a:prstGeom>
          <a:gradFill rotWithShape="0">
            <a:gsLst>
              <a:gs pos="0">
                <a:schemeClr val="bg1"/>
              </a:gs>
              <a:gs pos="100000">
                <a:schemeClr val="bg2"/>
              </a:gs>
            </a:gsLst>
            <a:lin ang="5400000" scaled="1"/>
          </a:gra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38959" name="Rectangle 47">
            <a:extLst>
              <a:ext uri="{FF2B5EF4-FFF2-40B4-BE49-F238E27FC236}">
                <a16:creationId xmlns:a16="http://schemas.microsoft.com/office/drawing/2014/main" id="{1F05ACBC-BDBA-4945-870A-073F794375FE}"/>
              </a:ext>
            </a:extLst>
          </p:cNvPr>
          <p:cNvSpPr>
            <a:spLocks noChangeArrowheads="1"/>
          </p:cNvSpPr>
          <p:nvPr/>
        </p:nvSpPr>
        <p:spPr bwMode="auto">
          <a:xfrm>
            <a:off x="1539875" y="-73025"/>
            <a:ext cx="7589838" cy="701675"/>
          </a:xfrm>
          <a:prstGeom prst="rect">
            <a:avLst/>
          </a:prstGeom>
          <a:noFill/>
          <a:ln>
            <a:noFill/>
          </a:ln>
          <a:effectLst/>
        </p:spPr>
        <p:txBody>
          <a:bodyPr anchor="ctr"/>
          <a:lstStyle>
            <a:lvl1pPr>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1pPr>
            <a:lvl2pPr>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2pPr>
            <a:lvl3pPr>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3pPr>
            <a:lvl4pPr>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4pPr>
            <a:lvl5pPr>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5pPr>
            <a:lvl6pPr marL="457200" fontAlgn="base">
              <a:spcBef>
                <a:spcPct val="0"/>
              </a:spcBef>
              <a:spcAft>
                <a:spcPct val="0"/>
              </a:spcAft>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6pPr>
            <a:lvl7pPr marL="914400" fontAlgn="base">
              <a:spcBef>
                <a:spcPct val="0"/>
              </a:spcBef>
              <a:spcAft>
                <a:spcPct val="0"/>
              </a:spcAft>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7pPr>
            <a:lvl8pPr marL="1371600" fontAlgn="base">
              <a:spcBef>
                <a:spcPct val="0"/>
              </a:spcBef>
              <a:spcAft>
                <a:spcPct val="0"/>
              </a:spcAft>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8pPr>
            <a:lvl9pPr marL="1828800" fontAlgn="base">
              <a:spcBef>
                <a:spcPct val="0"/>
              </a:spcBef>
              <a:spcAft>
                <a:spcPct val="0"/>
              </a:spcAft>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9pPr>
          </a:lstStyle>
          <a:p>
            <a:pPr>
              <a:defRPr/>
            </a:pPr>
            <a:r>
              <a:rPr lang="zh-CN" altLang="zh-CN" dirty="0">
                <a:latin typeface="Verdana" panose="020B0604030504040204" pitchFamily="34" charset="0"/>
              </a:rPr>
              <a:t>Problem Reduction</a:t>
            </a:r>
          </a:p>
        </p:txBody>
      </p:sp>
      <p:grpSp>
        <p:nvGrpSpPr>
          <p:cNvPr id="58390" name="Group 48">
            <a:extLst>
              <a:ext uri="{FF2B5EF4-FFF2-40B4-BE49-F238E27FC236}">
                <a16:creationId xmlns:a16="http://schemas.microsoft.com/office/drawing/2014/main" id="{D3E274CA-8CF9-4D25-83EE-3FCD5F77F205}"/>
              </a:ext>
            </a:extLst>
          </p:cNvPr>
          <p:cNvGrpSpPr>
            <a:grpSpLocks/>
          </p:cNvGrpSpPr>
          <p:nvPr/>
        </p:nvGrpSpPr>
        <p:grpSpPr bwMode="auto">
          <a:xfrm>
            <a:off x="2438400" y="838200"/>
            <a:ext cx="2351088" cy="1447800"/>
            <a:chOff x="0" y="0"/>
            <a:chExt cx="1481" cy="912"/>
          </a:xfrm>
        </p:grpSpPr>
        <p:sp>
          <p:nvSpPr>
            <p:cNvPr id="58393" name="Rectangle 49">
              <a:extLst>
                <a:ext uri="{FF2B5EF4-FFF2-40B4-BE49-F238E27FC236}">
                  <a16:creationId xmlns:a16="http://schemas.microsoft.com/office/drawing/2014/main" id="{6BB2AF58-D5C1-418F-8EAA-8D29D5DD4D9A}"/>
                </a:ext>
              </a:extLst>
            </p:cNvPr>
            <p:cNvSpPr>
              <a:spLocks noChangeArrowheads="1"/>
            </p:cNvSpPr>
            <p:nvPr/>
          </p:nvSpPr>
          <p:spPr bwMode="auto">
            <a:xfrm>
              <a:off x="41" y="864"/>
              <a:ext cx="1440" cy="4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8394" name="Rectangle 50">
              <a:extLst>
                <a:ext uri="{FF2B5EF4-FFF2-40B4-BE49-F238E27FC236}">
                  <a16:creationId xmlns:a16="http://schemas.microsoft.com/office/drawing/2014/main" id="{E618D0E5-BBDE-41C3-9714-BBD74DAF9B6A}"/>
                </a:ext>
              </a:extLst>
            </p:cNvPr>
            <p:cNvSpPr>
              <a:spLocks noChangeArrowheads="1"/>
            </p:cNvSpPr>
            <p:nvPr/>
          </p:nvSpPr>
          <p:spPr bwMode="auto">
            <a:xfrm>
              <a:off x="329" y="240"/>
              <a:ext cx="48" cy="62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8395" name="Rectangle 51">
              <a:extLst>
                <a:ext uri="{FF2B5EF4-FFF2-40B4-BE49-F238E27FC236}">
                  <a16:creationId xmlns:a16="http://schemas.microsoft.com/office/drawing/2014/main" id="{5771E867-F91E-46AB-91ED-21CC15E13875}"/>
                </a:ext>
              </a:extLst>
            </p:cNvPr>
            <p:cNvSpPr>
              <a:spLocks noChangeArrowheads="1"/>
            </p:cNvSpPr>
            <p:nvPr/>
          </p:nvSpPr>
          <p:spPr bwMode="auto">
            <a:xfrm>
              <a:off x="761" y="240"/>
              <a:ext cx="48" cy="62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8396" name="Rectangle 52">
              <a:extLst>
                <a:ext uri="{FF2B5EF4-FFF2-40B4-BE49-F238E27FC236}">
                  <a16:creationId xmlns:a16="http://schemas.microsoft.com/office/drawing/2014/main" id="{2C40236C-29C6-4114-BFEC-E2EDB60273FF}"/>
                </a:ext>
              </a:extLst>
            </p:cNvPr>
            <p:cNvSpPr>
              <a:spLocks noChangeArrowheads="1"/>
            </p:cNvSpPr>
            <p:nvPr/>
          </p:nvSpPr>
          <p:spPr bwMode="auto">
            <a:xfrm>
              <a:off x="1200" y="240"/>
              <a:ext cx="48" cy="62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8397" name="Rectangle 53">
              <a:extLst>
                <a:ext uri="{FF2B5EF4-FFF2-40B4-BE49-F238E27FC236}">
                  <a16:creationId xmlns:a16="http://schemas.microsoft.com/office/drawing/2014/main" id="{7C629B80-87F3-47EE-A993-80E2543F5B01}"/>
                </a:ext>
              </a:extLst>
            </p:cNvPr>
            <p:cNvSpPr>
              <a:spLocks noChangeArrowheads="1"/>
            </p:cNvSpPr>
            <p:nvPr/>
          </p:nvSpPr>
          <p:spPr bwMode="auto">
            <a:xfrm>
              <a:off x="144" y="816"/>
              <a:ext cx="432" cy="48"/>
            </a:xfrm>
            <a:prstGeom prst="rect">
              <a:avLst/>
            </a:prstGeom>
            <a:solidFill>
              <a:srgbClr val="660066"/>
            </a:solidFill>
            <a:ln w="9525">
              <a:solidFill>
                <a:srgbClr val="66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8398" name="Rectangle 54">
              <a:extLst>
                <a:ext uri="{FF2B5EF4-FFF2-40B4-BE49-F238E27FC236}">
                  <a16:creationId xmlns:a16="http://schemas.microsoft.com/office/drawing/2014/main" id="{387C5431-169E-449B-A39F-78C557BC199C}"/>
                </a:ext>
              </a:extLst>
            </p:cNvPr>
            <p:cNvSpPr>
              <a:spLocks noChangeArrowheads="1"/>
            </p:cNvSpPr>
            <p:nvPr/>
          </p:nvSpPr>
          <p:spPr bwMode="auto">
            <a:xfrm>
              <a:off x="624" y="815"/>
              <a:ext cx="336" cy="48"/>
            </a:xfrm>
            <a:prstGeom prst="rect">
              <a:avLst/>
            </a:prstGeom>
            <a:solidFill>
              <a:srgbClr val="00FF00"/>
            </a:solidFill>
            <a:ln w="9525">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8399" name="Rectangle 55">
              <a:extLst>
                <a:ext uri="{FF2B5EF4-FFF2-40B4-BE49-F238E27FC236}">
                  <a16:creationId xmlns:a16="http://schemas.microsoft.com/office/drawing/2014/main" id="{5BB5343F-E7EB-4244-9671-9155BB2C8C94}"/>
                </a:ext>
              </a:extLst>
            </p:cNvPr>
            <p:cNvSpPr>
              <a:spLocks noChangeArrowheads="1"/>
            </p:cNvSpPr>
            <p:nvPr/>
          </p:nvSpPr>
          <p:spPr bwMode="auto">
            <a:xfrm>
              <a:off x="672" y="767"/>
              <a:ext cx="240" cy="48"/>
            </a:xfrm>
            <a:prstGeom prst="rect">
              <a:avLst/>
            </a:prstGeom>
            <a:solidFill>
              <a:srgbClr val="000066"/>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58400" name="Text Box 56">
              <a:extLst>
                <a:ext uri="{FF2B5EF4-FFF2-40B4-BE49-F238E27FC236}">
                  <a16:creationId xmlns:a16="http://schemas.microsoft.com/office/drawing/2014/main" id="{324E9159-79BA-42A8-BFAA-F3565F1E6DE1}"/>
                </a:ext>
              </a:extLst>
            </p:cNvPr>
            <p:cNvSpPr txBox="1">
              <a:spLocks noChangeArrowheads="1"/>
            </p:cNvSpPr>
            <p:nvPr/>
          </p:nvSpPr>
          <p:spPr bwMode="auto">
            <a:xfrm>
              <a:off x="233" y="0"/>
              <a:ext cx="10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2400" b="1">
                  <a:solidFill>
                    <a:srgbClr val="660066"/>
                  </a:solidFill>
                  <a:latin typeface="Times New Roman" panose="02020603050405020304" pitchFamily="18" charset="0"/>
                </a:rPr>
                <a:t>1       2       3</a:t>
              </a:r>
              <a:endParaRPr lang="zh-CN" altLang="zh-CN" sz="2400" b="1">
                <a:latin typeface="Times New Roman" panose="02020603050405020304" pitchFamily="18" charset="0"/>
              </a:endParaRPr>
            </a:p>
          </p:txBody>
        </p:sp>
        <p:sp>
          <p:nvSpPr>
            <p:cNvPr id="58401" name="Text Box 57">
              <a:extLst>
                <a:ext uri="{FF2B5EF4-FFF2-40B4-BE49-F238E27FC236}">
                  <a16:creationId xmlns:a16="http://schemas.microsoft.com/office/drawing/2014/main" id="{BCD7EAD5-E3D9-4ABC-9D1E-4F5BA3485F49}"/>
                </a:ext>
              </a:extLst>
            </p:cNvPr>
            <p:cNvSpPr txBox="1">
              <a:spLocks noChangeArrowheads="1"/>
            </p:cNvSpPr>
            <p:nvPr/>
          </p:nvSpPr>
          <p:spPr bwMode="auto">
            <a:xfrm>
              <a:off x="823" y="623"/>
              <a:ext cx="185"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1200" b="1">
                  <a:solidFill>
                    <a:srgbClr val="660066"/>
                  </a:solidFill>
                  <a:latin typeface="Times New Roman" panose="02020603050405020304" pitchFamily="18" charset="0"/>
                </a:rPr>
                <a:t>A</a:t>
              </a:r>
              <a:endParaRPr lang="zh-CN" altLang="zh-CN" sz="2400">
                <a:latin typeface="Times New Roman" panose="02020603050405020304" pitchFamily="18" charset="0"/>
              </a:endParaRPr>
            </a:p>
          </p:txBody>
        </p:sp>
        <p:sp>
          <p:nvSpPr>
            <p:cNvPr id="58402" name="Text Box 58">
              <a:extLst>
                <a:ext uri="{FF2B5EF4-FFF2-40B4-BE49-F238E27FC236}">
                  <a16:creationId xmlns:a16="http://schemas.microsoft.com/office/drawing/2014/main" id="{A8643271-F571-464F-A63F-A3E3C4CD6ED2}"/>
                </a:ext>
              </a:extLst>
            </p:cNvPr>
            <p:cNvSpPr txBox="1">
              <a:spLocks noChangeArrowheads="1"/>
            </p:cNvSpPr>
            <p:nvPr/>
          </p:nvSpPr>
          <p:spPr bwMode="auto">
            <a:xfrm>
              <a:off x="960" y="719"/>
              <a:ext cx="18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1200" b="1">
                  <a:solidFill>
                    <a:srgbClr val="0000FF"/>
                  </a:solidFill>
                  <a:latin typeface="Times New Roman" panose="02020603050405020304" pitchFamily="18" charset="0"/>
                </a:rPr>
                <a:t>B</a:t>
              </a:r>
            </a:p>
          </p:txBody>
        </p:sp>
        <p:sp>
          <p:nvSpPr>
            <p:cNvPr id="58403" name="Text Box 59">
              <a:extLst>
                <a:ext uri="{FF2B5EF4-FFF2-40B4-BE49-F238E27FC236}">
                  <a16:creationId xmlns:a16="http://schemas.microsoft.com/office/drawing/2014/main" id="{56727221-7A06-45FF-924A-49DE2DF6C255}"/>
                </a:ext>
              </a:extLst>
            </p:cNvPr>
            <p:cNvSpPr txBox="1">
              <a:spLocks noChangeArrowheads="1"/>
            </p:cNvSpPr>
            <p:nvPr/>
          </p:nvSpPr>
          <p:spPr bwMode="auto">
            <a:xfrm>
              <a:off x="0" y="671"/>
              <a:ext cx="185"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zh-CN" sz="1200" b="1">
                  <a:solidFill>
                    <a:schemeClr val="tx2"/>
                  </a:solidFill>
                  <a:latin typeface="Times New Roman" panose="02020603050405020304" pitchFamily="18" charset="0"/>
                </a:rPr>
                <a:t>C</a:t>
              </a:r>
              <a:endParaRPr lang="zh-CN" altLang="zh-CN" sz="2400">
                <a:latin typeface="Times New Roman" panose="02020603050405020304" pitchFamily="18" charset="0"/>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7EAE68BC-3A3B-4B02-A7ED-2E8A848FD62F}"/>
              </a:ext>
            </a:extLst>
          </p:cNvPr>
          <p:cNvSpPr txBox="1">
            <a:spLocks noChangeArrowheads="1"/>
          </p:cNvSpPr>
          <p:nvPr/>
        </p:nvSpPr>
        <p:spPr bwMode="auto">
          <a:xfrm>
            <a:off x="2014539" y="514350"/>
            <a:ext cx="8162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a:spcBef>
                <a:spcPct val="50000"/>
              </a:spcBef>
              <a:buFontTx/>
              <a:buNone/>
            </a:pPr>
            <a:r>
              <a:rPr lang="zh-CN" altLang="en-US" sz="3200" b="1">
                <a:solidFill>
                  <a:srgbClr val="000000"/>
                </a:solidFill>
                <a:latin typeface="微软雅黑" panose="020B0503020204020204" pitchFamily="34" charset="-122"/>
                <a:ea typeface="微软雅黑" panose="020B0503020204020204" pitchFamily="34" charset="-122"/>
              </a:rPr>
              <a:t>梵塔问题归约为本原问题</a:t>
            </a:r>
          </a:p>
        </p:txBody>
      </p:sp>
      <p:sp>
        <p:nvSpPr>
          <p:cNvPr id="3" name="Text Box 3">
            <a:extLst>
              <a:ext uri="{FF2B5EF4-FFF2-40B4-BE49-F238E27FC236}">
                <a16:creationId xmlns:a16="http://schemas.microsoft.com/office/drawing/2014/main" id="{FFDA6861-60BD-46A5-8C3A-6169CC8E6953}"/>
              </a:ext>
            </a:extLst>
          </p:cNvPr>
          <p:cNvSpPr txBox="1">
            <a:spLocks noChangeArrowheads="1"/>
          </p:cNvSpPr>
          <p:nvPr/>
        </p:nvSpPr>
        <p:spPr bwMode="auto">
          <a:xfrm>
            <a:off x="4310064" y="2389188"/>
            <a:ext cx="2879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zh-CN" altLang="en-US" sz="1600"/>
              <a:t>（</a:t>
            </a:r>
            <a:r>
              <a:rPr lang="en-US" altLang="zh-CN" sz="1600"/>
              <a:t>1</a:t>
            </a:r>
            <a:r>
              <a:rPr lang="zh-CN" altLang="en-US" sz="1600"/>
              <a:t>，</a:t>
            </a:r>
            <a:r>
              <a:rPr lang="en-US" altLang="zh-CN" sz="1600"/>
              <a:t>1</a:t>
            </a:r>
            <a:r>
              <a:rPr lang="zh-CN" altLang="en-US" sz="1600"/>
              <a:t>，</a:t>
            </a:r>
            <a:r>
              <a:rPr lang="en-US" altLang="zh-CN" sz="1600"/>
              <a:t>1</a:t>
            </a:r>
            <a:r>
              <a:rPr lang="zh-CN" altLang="en-US" sz="1600"/>
              <a:t>）  （</a:t>
            </a:r>
            <a:r>
              <a:rPr lang="en-US" altLang="zh-CN" sz="1600"/>
              <a:t>3</a:t>
            </a:r>
            <a:r>
              <a:rPr lang="zh-CN" altLang="en-US" sz="1600"/>
              <a:t>，</a:t>
            </a:r>
            <a:r>
              <a:rPr lang="en-US" altLang="zh-CN" sz="1600"/>
              <a:t>3</a:t>
            </a:r>
            <a:r>
              <a:rPr lang="zh-CN" altLang="en-US" sz="1600"/>
              <a:t>，</a:t>
            </a:r>
            <a:r>
              <a:rPr lang="en-US" altLang="zh-CN" sz="1600"/>
              <a:t>3</a:t>
            </a:r>
            <a:r>
              <a:rPr lang="zh-CN" altLang="en-US" sz="1600"/>
              <a:t>）</a:t>
            </a:r>
          </a:p>
        </p:txBody>
      </p:sp>
      <p:sp>
        <p:nvSpPr>
          <p:cNvPr id="4" name="Line 4">
            <a:extLst>
              <a:ext uri="{FF2B5EF4-FFF2-40B4-BE49-F238E27FC236}">
                <a16:creationId xmlns:a16="http://schemas.microsoft.com/office/drawing/2014/main" id="{6C732685-A6D5-432E-9D16-C06F8694CBA7}"/>
              </a:ext>
            </a:extLst>
          </p:cNvPr>
          <p:cNvSpPr>
            <a:spLocks noChangeShapeType="1"/>
          </p:cNvSpPr>
          <p:nvPr/>
        </p:nvSpPr>
        <p:spPr bwMode="auto">
          <a:xfrm>
            <a:off x="5427664" y="2557463"/>
            <a:ext cx="3587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 name="Text Box 5">
            <a:extLst>
              <a:ext uri="{FF2B5EF4-FFF2-40B4-BE49-F238E27FC236}">
                <a16:creationId xmlns:a16="http://schemas.microsoft.com/office/drawing/2014/main" id="{29D0E694-9CE1-4CF8-A125-2DC3771345C0}"/>
              </a:ext>
            </a:extLst>
          </p:cNvPr>
          <p:cNvSpPr txBox="1">
            <a:spLocks noChangeArrowheads="1"/>
          </p:cNvSpPr>
          <p:nvPr/>
        </p:nvSpPr>
        <p:spPr bwMode="auto">
          <a:xfrm>
            <a:off x="4741864" y="3779838"/>
            <a:ext cx="2663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zh-CN" altLang="en-US" sz="1600"/>
              <a:t>（</a:t>
            </a:r>
            <a:r>
              <a:rPr lang="en-US" altLang="zh-CN" sz="1600"/>
              <a:t>1</a:t>
            </a:r>
            <a:r>
              <a:rPr lang="zh-CN" altLang="en-US" sz="1600"/>
              <a:t>，</a:t>
            </a:r>
            <a:r>
              <a:rPr lang="en-US" altLang="zh-CN" sz="1600"/>
              <a:t>2</a:t>
            </a:r>
            <a:r>
              <a:rPr lang="zh-CN" altLang="en-US" sz="1600"/>
              <a:t>，</a:t>
            </a:r>
            <a:r>
              <a:rPr lang="en-US" altLang="zh-CN" sz="1600"/>
              <a:t>2</a:t>
            </a:r>
            <a:r>
              <a:rPr lang="zh-CN" altLang="en-US" sz="1600"/>
              <a:t>） （</a:t>
            </a:r>
            <a:r>
              <a:rPr lang="en-US" altLang="zh-CN" sz="1600"/>
              <a:t>3</a:t>
            </a:r>
            <a:r>
              <a:rPr lang="zh-CN" altLang="en-US" sz="1600"/>
              <a:t>，</a:t>
            </a:r>
            <a:r>
              <a:rPr lang="en-US" altLang="zh-CN" sz="1600"/>
              <a:t>2</a:t>
            </a:r>
            <a:r>
              <a:rPr lang="zh-CN" altLang="en-US" sz="1600"/>
              <a:t>，</a:t>
            </a:r>
            <a:r>
              <a:rPr lang="en-US" altLang="zh-CN" sz="1600"/>
              <a:t>2</a:t>
            </a:r>
            <a:r>
              <a:rPr lang="zh-CN" altLang="en-US" sz="1600"/>
              <a:t>）</a:t>
            </a:r>
          </a:p>
        </p:txBody>
      </p:sp>
      <p:sp>
        <p:nvSpPr>
          <p:cNvPr id="6" name="Text Box 6">
            <a:extLst>
              <a:ext uri="{FF2B5EF4-FFF2-40B4-BE49-F238E27FC236}">
                <a16:creationId xmlns:a16="http://schemas.microsoft.com/office/drawing/2014/main" id="{A0615C79-FBDF-4A10-A394-B0E347D0C5DA}"/>
              </a:ext>
            </a:extLst>
          </p:cNvPr>
          <p:cNvSpPr txBox="1">
            <a:spLocks noChangeArrowheads="1"/>
          </p:cNvSpPr>
          <p:nvPr/>
        </p:nvSpPr>
        <p:spPr bwMode="auto">
          <a:xfrm>
            <a:off x="2006601" y="3779838"/>
            <a:ext cx="2663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zh-CN" altLang="en-US" sz="1600"/>
              <a:t>（</a:t>
            </a:r>
            <a:r>
              <a:rPr lang="en-US" altLang="zh-CN" sz="1600"/>
              <a:t>1</a:t>
            </a:r>
            <a:r>
              <a:rPr lang="zh-CN" altLang="en-US" sz="1600"/>
              <a:t>，</a:t>
            </a:r>
            <a:r>
              <a:rPr lang="en-US" altLang="zh-CN" sz="1600"/>
              <a:t>1</a:t>
            </a:r>
            <a:r>
              <a:rPr lang="zh-CN" altLang="en-US" sz="1600"/>
              <a:t>，</a:t>
            </a:r>
            <a:r>
              <a:rPr lang="en-US" altLang="zh-CN" sz="1600"/>
              <a:t>1</a:t>
            </a:r>
            <a:r>
              <a:rPr lang="zh-CN" altLang="en-US" sz="1600"/>
              <a:t>） （</a:t>
            </a:r>
            <a:r>
              <a:rPr lang="en-US" altLang="zh-CN" sz="1600"/>
              <a:t>1</a:t>
            </a:r>
            <a:r>
              <a:rPr lang="zh-CN" altLang="en-US" sz="1600"/>
              <a:t>，</a:t>
            </a:r>
            <a:r>
              <a:rPr lang="en-US" altLang="zh-CN" sz="1600"/>
              <a:t>2</a:t>
            </a:r>
            <a:r>
              <a:rPr lang="zh-CN" altLang="en-US" sz="1600"/>
              <a:t>，</a:t>
            </a:r>
            <a:r>
              <a:rPr lang="en-US" altLang="zh-CN" sz="1600"/>
              <a:t>2</a:t>
            </a:r>
            <a:r>
              <a:rPr lang="zh-CN" altLang="en-US" sz="1600"/>
              <a:t>）</a:t>
            </a:r>
          </a:p>
        </p:txBody>
      </p:sp>
      <p:sp>
        <p:nvSpPr>
          <p:cNvPr id="7" name="Text Box 7">
            <a:extLst>
              <a:ext uri="{FF2B5EF4-FFF2-40B4-BE49-F238E27FC236}">
                <a16:creationId xmlns:a16="http://schemas.microsoft.com/office/drawing/2014/main" id="{0CE080F2-521E-42DD-8CC3-6852B88DBD28}"/>
              </a:ext>
            </a:extLst>
          </p:cNvPr>
          <p:cNvSpPr txBox="1">
            <a:spLocks noChangeArrowheads="1"/>
          </p:cNvSpPr>
          <p:nvPr/>
        </p:nvSpPr>
        <p:spPr bwMode="auto">
          <a:xfrm>
            <a:off x="7262814" y="3779838"/>
            <a:ext cx="2879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zh-CN" altLang="en-US" sz="1600"/>
              <a:t>（</a:t>
            </a:r>
            <a:r>
              <a:rPr lang="en-US" altLang="zh-CN" sz="1600"/>
              <a:t>3</a:t>
            </a:r>
            <a:r>
              <a:rPr lang="zh-CN" altLang="en-US" sz="1600"/>
              <a:t>，</a:t>
            </a:r>
            <a:r>
              <a:rPr lang="en-US" altLang="zh-CN" sz="1600"/>
              <a:t>2</a:t>
            </a:r>
            <a:r>
              <a:rPr lang="zh-CN" altLang="en-US" sz="1600"/>
              <a:t>，</a:t>
            </a:r>
            <a:r>
              <a:rPr lang="en-US" altLang="zh-CN" sz="1600"/>
              <a:t>2</a:t>
            </a:r>
            <a:r>
              <a:rPr lang="zh-CN" altLang="en-US" sz="1600"/>
              <a:t>）  （</a:t>
            </a:r>
            <a:r>
              <a:rPr lang="en-US" altLang="zh-CN" sz="1600"/>
              <a:t>3</a:t>
            </a:r>
            <a:r>
              <a:rPr lang="zh-CN" altLang="en-US" sz="1600"/>
              <a:t>，</a:t>
            </a:r>
            <a:r>
              <a:rPr lang="en-US" altLang="zh-CN" sz="1600"/>
              <a:t>3</a:t>
            </a:r>
            <a:r>
              <a:rPr lang="zh-CN" altLang="en-US" sz="1600"/>
              <a:t>，</a:t>
            </a:r>
            <a:r>
              <a:rPr lang="en-US" altLang="zh-CN" sz="1600"/>
              <a:t>3</a:t>
            </a:r>
            <a:r>
              <a:rPr lang="zh-CN" altLang="en-US" sz="1600"/>
              <a:t>）</a:t>
            </a:r>
          </a:p>
        </p:txBody>
      </p:sp>
      <p:sp>
        <p:nvSpPr>
          <p:cNvPr id="8" name="Rectangle 8">
            <a:extLst>
              <a:ext uri="{FF2B5EF4-FFF2-40B4-BE49-F238E27FC236}">
                <a16:creationId xmlns:a16="http://schemas.microsoft.com/office/drawing/2014/main" id="{22C5DEE5-52EC-401C-ADD9-4765FE41AE33}"/>
              </a:ext>
            </a:extLst>
          </p:cNvPr>
          <p:cNvSpPr>
            <a:spLocks noChangeArrowheads="1"/>
          </p:cNvSpPr>
          <p:nvPr/>
        </p:nvSpPr>
        <p:spPr bwMode="auto">
          <a:xfrm>
            <a:off x="4454525" y="2389189"/>
            <a:ext cx="2592388" cy="358775"/>
          </a:xfrm>
          <a:prstGeom prst="rect">
            <a:avLst/>
          </a:prstGeom>
          <a:solidFill>
            <a:schemeClr val="accent1">
              <a:alpha val="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9" name="Rectangle 9">
            <a:extLst>
              <a:ext uri="{FF2B5EF4-FFF2-40B4-BE49-F238E27FC236}">
                <a16:creationId xmlns:a16="http://schemas.microsoft.com/office/drawing/2014/main" id="{E245B47F-97F7-4E23-BDD2-F7F379597030}"/>
              </a:ext>
            </a:extLst>
          </p:cNvPr>
          <p:cNvSpPr>
            <a:spLocks noChangeArrowheads="1"/>
          </p:cNvSpPr>
          <p:nvPr/>
        </p:nvSpPr>
        <p:spPr bwMode="auto">
          <a:xfrm>
            <a:off x="2006600" y="3757614"/>
            <a:ext cx="2592388" cy="358775"/>
          </a:xfrm>
          <a:prstGeom prst="rect">
            <a:avLst/>
          </a:prstGeom>
          <a:solidFill>
            <a:schemeClr val="accent1">
              <a:alpha val="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10" name="Rectangle 10">
            <a:extLst>
              <a:ext uri="{FF2B5EF4-FFF2-40B4-BE49-F238E27FC236}">
                <a16:creationId xmlns:a16="http://schemas.microsoft.com/office/drawing/2014/main" id="{76A31717-B142-4480-857F-8FC846B77514}"/>
              </a:ext>
            </a:extLst>
          </p:cNvPr>
          <p:cNvSpPr>
            <a:spLocks noChangeArrowheads="1"/>
          </p:cNvSpPr>
          <p:nvPr/>
        </p:nvSpPr>
        <p:spPr bwMode="auto">
          <a:xfrm>
            <a:off x="4741864" y="3757614"/>
            <a:ext cx="2592387" cy="358775"/>
          </a:xfrm>
          <a:prstGeom prst="rect">
            <a:avLst/>
          </a:prstGeom>
          <a:solidFill>
            <a:schemeClr val="accent1">
              <a:alpha val="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11" name="Rectangle 11">
            <a:extLst>
              <a:ext uri="{FF2B5EF4-FFF2-40B4-BE49-F238E27FC236}">
                <a16:creationId xmlns:a16="http://schemas.microsoft.com/office/drawing/2014/main" id="{E6F9FBB8-8332-4DD1-9850-D52419BDA37F}"/>
              </a:ext>
            </a:extLst>
          </p:cNvPr>
          <p:cNvSpPr>
            <a:spLocks noChangeArrowheads="1"/>
          </p:cNvSpPr>
          <p:nvPr/>
        </p:nvSpPr>
        <p:spPr bwMode="auto">
          <a:xfrm>
            <a:off x="7407275" y="3756026"/>
            <a:ext cx="2592388" cy="358775"/>
          </a:xfrm>
          <a:prstGeom prst="rect">
            <a:avLst/>
          </a:prstGeom>
          <a:solidFill>
            <a:schemeClr val="accent1">
              <a:alpha val="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12" name="Line 12">
            <a:extLst>
              <a:ext uri="{FF2B5EF4-FFF2-40B4-BE49-F238E27FC236}">
                <a16:creationId xmlns:a16="http://schemas.microsoft.com/office/drawing/2014/main" id="{AF0FF526-C345-464E-AFF7-57EF5A98B330}"/>
              </a:ext>
            </a:extLst>
          </p:cNvPr>
          <p:cNvSpPr>
            <a:spLocks noChangeShapeType="1"/>
          </p:cNvSpPr>
          <p:nvPr/>
        </p:nvSpPr>
        <p:spPr bwMode="auto">
          <a:xfrm flipH="1">
            <a:off x="3014664" y="2747963"/>
            <a:ext cx="2663825" cy="10080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13">
            <a:extLst>
              <a:ext uri="{FF2B5EF4-FFF2-40B4-BE49-F238E27FC236}">
                <a16:creationId xmlns:a16="http://schemas.microsoft.com/office/drawing/2014/main" id="{C83854CD-A51F-4536-9AF3-D54C1DBCACE6}"/>
              </a:ext>
            </a:extLst>
          </p:cNvPr>
          <p:cNvSpPr>
            <a:spLocks noChangeShapeType="1"/>
          </p:cNvSpPr>
          <p:nvPr/>
        </p:nvSpPr>
        <p:spPr bwMode="auto">
          <a:xfrm>
            <a:off x="5678489" y="2747963"/>
            <a:ext cx="287337" cy="10080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4">
            <a:extLst>
              <a:ext uri="{FF2B5EF4-FFF2-40B4-BE49-F238E27FC236}">
                <a16:creationId xmlns:a16="http://schemas.microsoft.com/office/drawing/2014/main" id="{86C01F70-ED4D-49C5-AC9A-15912B824120}"/>
              </a:ext>
            </a:extLst>
          </p:cNvPr>
          <p:cNvSpPr>
            <a:spLocks noChangeShapeType="1"/>
          </p:cNvSpPr>
          <p:nvPr/>
        </p:nvSpPr>
        <p:spPr bwMode="auto">
          <a:xfrm>
            <a:off x="5678488" y="2747963"/>
            <a:ext cx="3168650" cy="10080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Text Box 15">
            <a:extLst>
              <a:ext uri="{FF2B5EF4-FFF2-40B4-BE49-F238E27FC236}">
                <a16:creationId xmlns:a16="http://schemas.microsoft.com/office/drawing/2014/main" id="{ED99C9A7-4DB1-43C1-B698-7E6DA99EAC57}"/>
              </a:ext>
            </a:extLst>
          </p:cNvPr>
          <p:cNvSpPr txBox="1">
            <a:spLocks noChangeArrowheads="1"/>
          </p:cNvSpPr>
          <p:nvPr/>
        </p:nvSpPr>
        <p:spPr bwMode="auto">
          <a:xfrm>
            <a:off x="1503363" y="5745164"/>
            <a:ext cx="163378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1000" b="1"/>
              <a:t>（</a:t>
            </a:r>
            <a:r>
              <a:rPr lang="en-US" altLang="zh-CN" sz="1000" b="1"/>
              <a:t>1</a:t>
            </a:r>
            <a:r>
              <a:rPr lang="zh-CN" altLang="en-US" sz="1000" b="1"/>
              <a:t>，</a:t>
            </a:r>
            <a:r>
              <a:rPr lang="en-US" altLang="zh-CN" sz="1000" b="1"/>
              <a:t>1</a:t>
            </a:r>
            <a:r>
              <a:rPr lang="zh-CN" altLang="en-US" sz="1000" b="1"/>
              <a:t>，</a:t>
            </a:r>
            <a:r>
              <a:rPr lang="en-US" altLang="zh-CN" sz="1000" b="1"/>
              <a:t>1</a:t>
            </a:r>
            <a:r>
              <a:rPr lang="zh-CN" altLang="en-US" sz="1000" b="1"/>
              <a:t>）（</a:t>
            </a:r>
            <a:r>
              <a:rPr lang="en-US" altLang="zh-CN" sz="1000" b="1"/>
              <a:t>1</a:t>
            </a:r>
            <a:r>
              <a:rPr lang="zh-CN" altLang="en-US" sz="1000" b="1"/>
              <a:t>，</a:t>
            </a:r>
            <a:r>
              <a:rPr lang="en-US" altLang="zh-CN" sz="1000" b="1"/>
              <a:t>1</a:t>
            </a:r>
            <a:r>
              <a:rPr lang="zh-CN" altLang="en-US" sz="1000" b="1"/>
              <a:t>，</a:t>
            </a:r>
            <a:r>
              <a:rPr lang="en-US" altLang="zh-CN" sz="1000" b="1"/>
              <a:t>3</a:t>
            </a:r>
            <a:r>
              <a:rPr lang="zh-CN" altLang="en-US" sz="1000" b="1"/>
              <a:t>）</a:t>
            </a:r>
          </a:p>
        </p:txBody>
      </p:sp>
      <p:sp>
        <p:nvSpPr>
          <p:cNvPr id="16" name="Text Box 16">
            <a:extLst>
              <a:ext uri="{FF2B5EF4-FFF2-40B4-BE49-F238E27FC236}">
                <a16:creationId xmlns:a16="http://schemas.microsoft.com/office/drawing/2014/main" id="{0DCFC448-C24C-4E2F-8C58-DA0CF50D88FD}"/>
              </a:ext>
            </a:extLst>
          </p:cNvPr>
          <p:cNvSpPr txBox="1">
            <a:spLocks noChangeArrowheads="1"/>
          </p:cNvSpPr>
          <p:nvPr/>
        </p:nvSpPr>
        <p:spPr bwMode="auto">
          <a:xfrm>
            <a:off x="3086101" y="5745164"/>
            <a:ext cx="163378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1000" b="1"/>
              <a:t>（</a:t>
            </a:r>
            <a:r>
              <a:rPr lang="en-US" altLang="zh-CN" sz="1000" b="1"/>
              <a:t>1</a:t>
            </a:r>
            <a:r>
              <a:rPr lang="zh-CN" altLang="en-US" sz="1000" b="1"/>
              <a:t>，</a:t>
            </a:r>
            <a:r>
              <a:rPr lang="en-US" altLang="zh-CN" sz="1000" b="1"/>
              <a:t>1</a:t>
            </a:r>
            <a:r>
              <a:rPr lang="zh-CN" altLang="en-US" sz="1000" b="1"/>
              <a:t>，</a:t>
            </a:r>
            <a:r>
              <a:rPr lang="en-US" altLang="zh-CN" sz="1000" b="1"/>
              <a:t>3</a:t>
            </a:r>
            <a:r>
              <a:rPr lang="zh-CN" altLang="en-US" sz="1000" b="1"/>
              <a:t>）（</a:t>
            </a:r>
            <a:r>
              <a:rPr lang="en-US" altLang="zh-CN" sz="1000" b="1"/>
              <a:t>1</a:t>
            </a:r>
            <a:r>
              <a:rPr lang="zh-CN" altLang="en-US" sz="1000" b="1"/>
              <a:t>，</a:t>
            </a:r>
            <a:r>
              <a:rPr lang="en-US" altLang="zh-CN" sz="1000" b="1"/>
              <a:t>2</a:t>
            </a:r>
            <a:r>
              <a:rPr lang="zh-CN" altLang="en-US" sz="1000" b="1"/>
              <a:t>，</a:t>
            </a:r>
            <a:r>
              <a:rPr lang="en-US" altLang="zh-CN" sz="1000" b="1"/>
              <a:t>3</a:t>
            </a:r>
            <a:r>
              <a:rPr lang="zh-CN" altLang="en-US" sz="1000" b="1"/>
              <a:t>）</a:t>
            </a:r>
          </a:p>
        </p:txBody>
      </p:sp>
      <p:sp>
        <p:nvSpPr>
          <p:cNvPr id="17" name="Text Box 17">
            <a:extLst>
              <a:ext uri="{FF2B5EF4-FFF2-40B4-BE49-F238E27FC236}">
                <a16:creationId xmlns:a16="http://schemas.microsoft.com/office/drawing/2014/main" id="{D4097FFD-C6A8-4D69-A4E3-C0888DB4CCDC}"/>
              </a:ext>
            </a:extLst>
          </p:cNvPr>
          <p:cNvSpPr txBox="1">
            <a:spLocks noChangeArrowheads="1"/>
          </p:cNvSpPr>
          <p:nvPr/>
        </p:nvSpPr>
        <p:spPr bwMode="auto">
          <a:xfrm>
            <a:off x="4670426" y="5745164"/>
            <a:ext cx="163378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1000" b="1"/>
              <a:t>（</a:t>
            </a:r>
            <a:r>
              <a:rPr lang="en-US" altLang="zh-CN" sz="1000" b="1"/>
              <a:t>1</a:t>
            </a:r>
            <a:r>
              <a:rPr lang="zh-CN" altLang="en-US" sz="1000" b="1"/>
              <a:t>，</a:t>
            </a:r>
            <a:r>
              <a:rPr lang="en-US" altLang="zh-CN" sz="1000" b="1"/>
              <a:t>2</a:t>
            </a:r>
            <a:r>
              <a:rPr lang="zh-CN" altLang="en-US" sz="1000" b="1"/>
              <a:t>，</a:t>
            </a:r>
            <a:r>
              <a:rPr lang="en-US" altLang="zh-CN" sz="1000" b="1"/>
              <a:t>3</a:t>
            </a:r>
            <a:r>
              <a:rPr lang="zh-CN" altLang="en-US" sz="1000" b="1"/>
              <a:t>）（</a:t>
            </a:r>
            <a:r>
              <a:rPr lang="en-US" altLang="zh-CN" sz="1000" b="1"/>
              <a:t>1</a:t>
            </a:r>
            <a:r>
              <a:rPr lang="zh-CN" altLang="en-US" sz="1000" b="1"/>
              <a:t>，</a:t>
            </a:r>
            <a:r>
              <a:rPr lang="en-US" altLang="zh-CN" sz="1000" b="1"/>
              <a:t>2</a:t>
            </a:r>
            <a:r>
              <a:rPr lang="zh-CN" altLang="en-US" sz="1000" b="1"/>
              <a:t>，</a:t>
            </a:r>
            <a:r>
              <a:rPr lang="en-US" altLang="zh-CN" sz="1000" b="1"/>
              <a:t>2</a:t>
            </a:r>
            <a:r>
              <a:rPr lang="zh-CN" altLang="en-US" sz="1000" b="1"/>
              <a:t>）</a:t>
            </a:r>
          </a:p>
        </p:txBody>
      </p:sp>
      <p:sp>
        <p:nvSpPr>
          <p:cNvPr id="18" name="Text Box 18">
            <a:extLst>
              <a:ext uri="{FF2B5EF4-FFF2-40B4-BE49-F238E27FC236}">
                <a16:creationId xmlns:a16="http://schemas.microsoft.com/office/drawing/2014/main" id="{B2D0B4A7-4FFE-4D7E-BAD7-C23EA10580C9}"/>
              </a:ext>
            </a:extLst>
          </p:cNvPr>
          <p:cNvSpPr txBox="1">
            <a:spLocks noChangeArrowheads="1"/>
          </p:cNvSpPr>
          <p:nvPr/>
        </p:nvSpPr>
        <p:spPr bwMode="auto">
          <a:xfrm>
            <a:off x="5678489" y="5413376"/>
            <a:ext cx="163378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1000" b="1"/>
              <a:t>（</a:t>
            </a:r>
            <a:r>
              <a:rPr lang="en-US" altLang="zh-CN" sz="1000" b="1"/>
              <a:t>3</a:t>
            </a:r>
            <a:r>
              <a:rPr lang="zh-CN" altLang="en-US" sz="1000" b="1"/>
              <a:t>，</a:t>
            </a:r>
            <a:r>
              <a:rPr lang="en-US" altLang="zh-CN" sz="1000" b="1"/>
              <a:t>2</a:t>
            </a:r>
            <a:r>
              <a:rPr lang="zh-CN" altLang="en-US" sz="1000" b="1"/>
              <a:t>，</a:t>
            </a:r>
            <a:r>
              <a:rPr lang="en-US" altLang="zh-CN" sz="1000" b="1"/>
              <a:t>2</a:t>
            </a:r>
            <a:r>
              <a:rPr lang="zh-CN" altLang="en-US" sz="1000" b="1"/>
              <a:t>）（</a:t>
            </a:r>
            <a:r>
              <a:rPr lang="en-US" altLang="zh-CN" sz="1000" b="1"/>
              <a:t>3</a:t>
            </a:r>
            <a:r>
              <a:rPr lang="zh-CN" altLang="en-US" sz="1000" b="1"/>
              <a:t>，</a:t>
            </a:r>
            <a:r>
              <a:rPr lang="en-US" altLang="zh-CN" sz="1000" b="1"/>
              <a:t>2</a:t>
            </a:r>
            <a:r>
              <a:rPr lang="zh-CN" altLang="en-US" sz="1000" b="1"/>
              <a:t>，</a:t>
            </a:r>
            <a:r>
              <a:rPr lang="en-US" altLang="zh-CN" sz="1000" b="1"/>
              <a:t>1</a:t>
            </a:r>
            <a:r>
              <a:rPr lang="zh-CN" altLang="en-US" sz="1000" b="1"/>
              <a:t>）</a:t>
            </a:r>
          </a:p>
        </p:txBody>
      </p:sp>
      <p:sp>
        <p:nvSpPr>
          <p:cNvPr id="19" name="Text Box 19">
            <a:extLst>
              <a:ext uri="{FF2B5EF4-FFF2-40B4-BE49-F238E27FC236}">
                <a16:creationId xmlns:a16="http://schemas.microsoft.com/office/drawing/2014/main" id="{8CFB4743-6699-4102-BB96-22F2598B5832}"/>
              </a:ext>
            </a:extLst>
          </p:cNvPr>
          <p:cNvSpPr txBox="1">
            <a:spLocks noChangeArrowheads="1"/>
          </p:cNvSpPr>
          <p:nvPr/>
        </p:nvSpPr>
        <p:spPr bwMode="auto">
          <a:xfrm>
            <a:off x="7334251" y="5413376"/>
            <a:ext cx="163378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1000" b="1"/>
              <a:t>（</a:t>
            </a:r>
            <a:r>
              <a:rPr lang="en-US" altLang="zh-CN" sz="1000" b="1"/>
              <a:t>3</a:t>
            </a:r>
            <a:r>
              <a:rPr lang="zh-CN" altLang="en-US" sz="1000" b="1"/>
              <a:t>，</a:t>
            </a:r>
            <a:r>
              <a:rPr lang="en-US" altLang="zh-CN" sz="1000" b="1"/>
              <a:t>2</a:t>
            </a:r>
            <a:r>
              <a:rPr lang="zh-CN" altLang="en-US" sz="1000" b="1"/>
              <a:t>，</a:t>
            </a:r>
            <a:r>
              <a:rPr lang="en-US" altLang="zh-CN" sz="1000" b="1"/>
              <a:t>1</a:t>
            </a:r>
            <a:r>
              <a:rPr lang="zh-CN" altLang="en-US" sz="1000" b="1"/>
              <a:t>）（</a:t>
            </a:r>
            <a:r>
              <a:rPr lang="en-US" altLang="zh-CN" sz="1000" b="1"/>
              <a:t>3</a:t>
            </a:r>
            <a:r>
              <a:rPr lang="zh-CN" altLang="en-US" sz="1000" b="1"/>
              <a:t>，</a:t>
            </a:r>
            <a:r>
              <a:rPr lang="en-US" altLang="zh-CN" sz="1000" b="1"/>
              <a:t>3</a:t>
            </a:r>
            <a:r>
              <a:rPr lang="zh-CN" altLang="en-US" sz="1000" b="1"/>
              <a:t>，</a:t>
            </a:r>
            <a:r>
              <a:rPr lang="en-US" altLang="zh-CN" sz="1000" b="1"/>
              <a:t>1</a:t>
            </a:r>
            <a:r>
              <a:rPr lang="zh-CN" altLang="en-US" sz="1000" b="1"/>
              <a:t>）</a:t>
            </a:r>
          </a:p>
        </p:txBody>
      </p:sp>
      <p:sp>
        <p:nvSpPr>
          <p:cNvPr id="20" name="Text Box 20">
            <a:extLst>
              <a:ext uri="{FF2B5EF4-FFF2-40B4-BE49-F238E27FC236}">
                <a16:creationId xmlns:a16="http://schemas.microsoft.com/office/drawing/2014/main" id="{86F2B55C-274A-4D43-9DED-176454BD73EB}"/>
              </a:ext>
            </a:extLst>
          </p:cNvPr>
          <p:cNvSpPr txBox="1">
            <a:spLocks noChangeArrowheads="1"/>
          </p:cNvSpPr>
          <p:nvPr/>
        </p:nvSpPr>
        <p:spPr bwMode="auto">
          <a:xfrm>
            <a:off x="8975726" y="5413376"/>
            <a:ext cx="163378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1000" b="1"/>
              <a:t>（</a:t>
            </a:r>
            <a:r>
              <a:rPr lang="en-US" altLang="zh-CN" sz="1000" b="1"/>
              <a:t>3</a:t>
            </a:r>
            <a:r>
              <a:rPr lang="zh-CN" altLang="en-US" sz="1000" b="1"/>
              <a:t>，</a:t>
            </a:r>
            <a:r>
              <a:rPr lang="en-US" altLang="zh-CN" sz="1000" b="1"/>
              <a:t>3</a:t>
            </a:r>
            <a:r>
              <a:rPr lang="zh-CN" altLang="en-US" sz="1000" b="1"/>
              <a:t>，</a:t>
            </a:r>
            <a:r>
              <a:rPr lang="en-US" altLang="zh-CN" sz="1000" b="1"/>
              <a:t>1</a:t>
            </a:r>
            <a:r>
              <a:rPr lang="zh-CN" altLang="en-US" sz="1000" b="1"/>
              <a:t>）（</a:t>
            </a:r>
            <a:r>
              <a:rPr lang="en-US" altLang="zh-CN" sz="1000" b="1"/>
              <a:t>3</a:t>
            </a:r>
            <a:r>
              <a:rPr lang="zh-CN" altLang="en-US" sz="1000" b="1"/>
              <a:t>，</a:t>
            </a:r>
            <a:r>
              <a:rPr lang="en-US" altLang="zh-CN" sz="1000" b="1"/>
              <a:t>3</a:t>
            </a:r>
            <a:r>
              <a:rPr lang="zh-CN" altLang="en-US" sz="1000" b="1"/>
              <a:t>，</a:t>
            </a:r>
            <a:r>
              <a:rPr lang="en-US" altLang="zh-CN" sz="1000" b="1"/>
              <a:t>3</a:t>
            </a:r>
            <a:r>
              <a:rPr lang="zh-CN" altLang="en-US" sz="1000" b="1"/>
              <a:t>）</a:t>
            </a:r>
          </a:p>
        </p:txBody>
      </p:sp>
      <p:sp>
        <p:nvSpPr>
          <p:cNvPr id="21" name="Rectangle 21">
            <a:extLst>
              <a:ext uri="{FF2B5EF4-FFF2-40B4-BE49-F238E27FC236}">
                <a16:creationId xmlns:a16="http://schemas.microsoft.com/office/drawing/2014/main" id="{8B8AA465-97FB-4397-A8DB-5FF9E9732C0B}"/>
              </a:ext>
            </a:extLst>
          </p:cNvPr>
          <p:cNvSpPr>
            <a:spLocks noChangeArrowheads="1"/>
          </p:cNvSpPr>
          <p:nvPr/>
        </p:nvSpPr>
        <p:spPr bwMode="auto">
          <a:xfrm>
            <a:off x="1538288" y="5700714"/>
            <a:ext cx="1547812" cy="288925"/>
          </a:xfrm>
          <a:prstGeom prst="rect">
            <a:avLst/>
          </a:prstGeom>
          <a:solidFill>
            <a:schemeClr val="accent1">
              <a:alpha val="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22" name="Rectangle 22">
            <a:extLst>
              <a:ext uri="{FF2B5EF4-FFF2-40B4-BE49-F238E27FC236}">
                <a16:creationId xmlns:a16="http://schemas.microsoft.com/office/drawing/2014/main" id="{0059BC6A-45CC-4316-9AB9-60989A4BAFF5}"/>
              </a:ext>
            </a:extLst>
          </p:cNvPr>
          <p:cNvSpPr>
            <a:spLocks noChangeArrowheads="1"/>
          </p:cNvSpPr>
          <p:nvPr/>
        </p:nvSpPr>
        <p:spPr bwMode="auto">
          <a:xfrm>
            <a:off x="3194051" y="5700714"/>
            <a:ext cx="1547813" cy="288925"/>
          </a:xfrm>
          <a:prstGeom prst="rect">
            <a:avLst/>
          </a:prstGeom>
          <a:solidFill>
            <a:schemeClr val="accent1">
              <a:alpha val="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23" name="Rectangle 23">
            <a:extLst>
              <a:ext uri="{FF2B5EF4-FFF2-40B4-BE49-F238E27FC236}">
                <a16:creationId xmlns:a16="http://schemas.microsoft.com/office/drawing/2014/main" id="{4F15D3B0-C851-4BEE-A0EA-4618B3108ED2}"/>
              </a:ext>
            </a:extLst>
          </p:cNvPr>
          <p:cNvSpPr>
            <a:spLocks noChangeArrowheads="1"/>
          </p:cNvSpPr>
          <p:nvPr/>
        </p:nvSpPr>
        <p:spPr bwMode="auto">
          <a:xfrm>
            <a:off x="4814888" y="5700714"/>
            <a:ext cx="1547812" cy="288925"/>
          </a:xfrm>
          <a:prstGeom prst="rect">
            <a:avLst/>
          </a:prstGeom>
          <a:solidFill>
            <a:schemeClr val="accent1">
              <a:alpha val="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24" name="Rectangle 24">
            <a:extLst>
              <a:ext uri="{FF2B5EF4-FFF2-40B4-BE49-F238E27FC236}">
                <a16:creationId xmlns:a16="http://schemas.microsoft.com/office/drawing/2014/main" id="{91633969-2C02-45D0-8FAB-C67BC52C01E4}"/>
              </a:ext>
            </a:extLst>
          </p:cNvPr>
          <p:cNvSpPr>
            <a:spLocks noChangeArrowheads="1"/>
          </p:cNvSpPr>
          <p:nvPr/>
        </p:nvSpPr>
        <p:spPr bwMode="auto">
          <a:xfrm>
            <a:off x="5786438" y="5340351"/>
            <a:ext cx="1547812" cy="288925"/>
          </a:xfrm>
          <a:prstGeom prst="rect">
            <a:avLst/>
          </a:prstGeom>
          <a:solidFill>
            <a:schemeClr val="accent1">
              <a:alpha val="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25" name="Rectangle 25">
            <a:extLst>
              <a:ext uri="{FF2B5EF4-FFF2-40B4-BE49-F238E27FC236}">
                <a16:creationId xmlns:a16="http://schemas.microsoft.com/office/drawing/2014/main" id="{80E2F656-E84B-4ED8-A8A8-000F0080D454}"/>
              </a:ext>
            </a:extLst>
          </p:cNvPr>
          <p:cNvSpPr>
            <a:spLocks noChangeArrowheads="1"/>
          </p:cNvSpPr>
          <p:nvPr/>
        </p:nvSpPr>
        <p:spPr bwMode="auto">
          <a:xfrm>
            <a:off x="7442201" y="5340351"/>
            <a:ext cx="1547813" cy="288925"/>
          </a:xfrm>
          <a:prstGeom prst="rect">
            <a:avLst/>
          </a:prstGeom>
          <a:solidFill>
            <a:schemeClr val="accent1">
              <a:alpha val="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26" name="Rectangle 26">
            <a:extLst>
              <a:ext uri="{FF2B5EF4-FFF2-40B4-BE49-F238E27FC236}">
                <a16:creationId xmlns:a16="http://schemas.microsoft.com/office/drawing/2014/main" id="{212DFFBF-67FC-4B6D-9A44-9313C6114D47}"/>
              </a:ext>
            </a:extLst>
          </p:cNvPr>
          <p:cNvSpPr>
            <a:spLocks noChangeArrowheads="1"/>
          </p:cNvSpPr>
          <p:nvPr/>
        </p:nvSpPr>
        <p:spPr bwMode="auto">
          <a:xfrm>
            <a:off x="9099551" y="5340351"/>
            <a:ext cx="1547813" cy="288925"/>
          </a:xfrm>
          <a:prstGeom prst="rect">
            <a:avLst/>
          </a:prstGeom>
          <a:solidFill>
            <a:schemeClr val="accent1">
              <a:alpha val="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27" name="Line 27">
            <a:extLst>
              <a:ext uri="{FF2B5EF4-FFF2-40B4-BE49-F238E27FC236}">
                <a16:creationId xmlns:a16="http://schemas.microsoft.com/office/drawing/2014/main" id="{DB6187EF-BCBE-4BB7-BD7C-0C18253890D9}"/>
              </a:ext>
            </a:extLst>
          </p:cNvPr>
          <p:cNvSpPr>
            <a:spLocks noChangeShapeType="1"/>
          </p:cNvSpPr>
          <p:nvPr/>
        </p:nvSpPr>
        <p:spPr bwMode="auto">
          <a:xfrm flipH="1">
            <a:off x="2293939" y="4116389"/>
            <a:ext cx="936625" cy="15843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8">
            <a:extLst>
              <a:ext uri="{FF2B5EF4-FFF2-40B4-BE49-F238E27FC236}">
                <a16:creationId xmlns:a16="http://schemas.microsoft.com/office/drawing/2014/main" id="{339B5D0A-8C5F-4EA2-932E-7D7B5883676C}"/>
              </a:ext>
            </a:extLst>
          </p:cNvPr>
          <p:cNvSpPr>
            <a:spLocks noChangeShapeType="1"/>
          </p:cNvSpPr>
          <p:nvPr/>
        </p:nvSpPr>
        <p:spPr bwMode="auto">
          <a:xfrm>
            <a:off x="3230563" y="4116389"/>
            <a:ext cx="792162" cy="15843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9">
            <a:extLst>
              <a:ext uri="{FF2B5EF4-FFF2-40B4-BE49-F238E27FC236}">
                <a16:creationId xmlns:a16="http://schemas.microsoft.com/office/drawing/2014/main" id="{10C8D976-696B-4B5D-9689-42E86C860F06}"/>
              </a:ext>
            </a:extLst>
          </p:cNvPr>
          <p:cNvSpPr>
            <a:spLocks noChangeShapeType="1"/>
          </p:cNvSpPr>
          <p:nvPr/>
        </p:nvSpPr>
        <p:spPr bwMode="auto">
          <a:xfrm>
            <a:off x="3230563" y="4116389"/>
            <a:ext cx="2159000" cy="15843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30">
            <a:extLst>
              <a:ext uri="{FF2B5EF4-FFF2-40B4-BE49-F238E27FC236}">
                <a16:creationId xmlns:a16="http://schemas.microsoft.com/office/drawing/2014/main" id="{AB732747-2CBA-486C-AB6B-91364B9DEDD4}"/>
              </a:ext>
            </a:extLst>
          </p:cNvPr>
          <p:cNvSpPr>
            <a:spLocks noChangeShapeType="1"/>
          </p:cNvSpPr>
          <p:nvPr/>
        </p:nvSpPr>
        <p:spPr bwMode="auto">
          <a:xfrm flipH="1">
            <a:off x="6615113" y="4116388"/>
            <a:ext cx="1727200" cy="12239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1">
            <a:extLst>
              <a:ext uri="{FF2B5EF4-FFF2-40B4-BE49-F238E27FC236}">
                <a16:creationId xmlns:a16="http://schemas.microsoft.com/office/drawing/2014/main" id="{6DF5B0A9-D794-4E6F-9116-C9E998198AB4}"/>
              </a:ext>
            </a:extLst>
          </p:cNvPr>
          <p:cNvSpPr>
            <a:spLocks noChangeShapeType="1"/>
          </p:cNvSpPr>
          <p:nvPr/>
        </p:nvSpPr>
        <p:spPr bwMode="auto">
          <a:xfrm flipH="1">
            <a:off x="8270875" y="4116388"/>
            <a:ext cx="71438" cy="12239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2">
            <a:extLst>
              <a:ext uri="{FF2B5EF4-FFF2-40B4-BE49-F238E27FC236}">
                <a16:creationId xmlns:a16="http://schemas.microsoft.com/office/drawing/2014/main" id="{58ACD080-DC58-4062-8C72-882B4327CF54}"/>
              </a:ext>
            </a:extLst>
          </p:cNvPr>
          <p:cNvSpPr>
            <a:spLocks noChangeShapeType="1"/>
          </p:cNvSpPr>
          <p:nvPr/>
        </p:nvSpPr>
        <p:spPr bwMode="auto">
          <a:xfrm>
            <a:off x="8342313" y="4116388"/>
            <a:ext cx="1655762" cy="12239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Arc 33">
            <a:extLst>
              <a:ext uri="{FF2B5EF4-FFF2-40B4-BE49-F238E27FC236}">
                <a16:creationId xmlns:a16="http://schemas.microsoft.com/office/drawing/2014/main" id="{AB04E3EA-07A7-425A-B19B-51A5A3A07B66}"/>
              </a:ext>
            </a:extLst>
          </p:cNvPr>
          <p:cNvSpPr>
            <a:spLocks/>
          </p:cNvSpPr>
          <p:nvPr/>
        </p:nvSpPr>
        <p:spPr bwMode="auto">
          <a:xfrm flipV="1">
            <a:off x="5102226" y="2892425"/>
            <a:ext cx="1152525" cy="71438"/>
          </a:xfrm>
          <a:custGeom>
            <a:avLst/>
            <a:gdLst>
              <a:gd name="T0" fmla="*/ 0 w 21600"/>
              <a:gd name="T1" fmla="*/ 0 h 21600"/>
              <a:gd name="T2" fmla="*/ 2147483646 w 21600"/>
              <a:gd name="T3" fmla="*/ 93492607 h 21600"/>
              <a:gd name="T4" fmla="*/ 0 w 21600"/>
              <a:gd name="T5" fmla="*/ 9349260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54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Arc 34">
            <a:extLst>
              <a:ext uri="{FF2B5EF4-FFF2-40B4-BE49-F238E27FC236}">
                <a16:creationId xmlns:a16="http://schemas.microsoft.com/office/drawing/2014/main" id="{88BEF496-80BC-492B-8192-52E8C690959F}"/>
              </a:ext>
            </a:extLst>
          </p:cNvPr>
          <p:cNvSpPr>
            <a:spLocks/>
          </p:cNvSpPr>
          <p:nvPr/>
        </p:nvSpPr>
        <p:spPr bwMode="auto">
          <a:xfrm flipV="1">
            <a:off x="3014664" y="4332288"/>
            <a:ext cx="503237" cy="144462"/>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54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Arc 35">
            <a:extLst>
              <a:ext uri="{FF2B5EF4-FFF2-40B4-BE49-F238E27FC236}">
                <a16:creationId xmlns:a16="http://schemas.microsoft.com/office/drawing/2014/main" id="{60F28C66-E3AE-43D0-BC95-EFBC674D0446}"/>
              </a:ext>
            </a:extLst>
          </p:cNvPr>
          <p:cNvSpPr>
            <a:spLocks/>
          </p:cNvSpPr>
          <p:nvPr/>
        </p:nvSpPr>
        <p:spPr bwMode="auto">
          <a:xfrm flipV="1">
            <a:off x="8054975" y="4240213"/>
            <a:ext cx="431800" cy="95250"/>
          </a:xfrm>
          <a:custGeom>
            <a:avLst/>
            <a:gdLst>
              <a:gd name="T0" fmla="*/ 0 w 21600"/>
              <a:gd name="T1" fmla="*/ 0 h 28733"/>
              <a:gd name="T2" fmla="*/ 2147483646 w 21600"/>
              <a:gd name="T3" fmla="*/ 126406410 h 28733"/>
              <a:gd name="T4" fmla="*/ 0 w 21600"/>
              <a:gd name="T5" fmla="*/ 95025982 h 28733"/>
              <a:gd name="T6" fmla="*/ 0 60000 65536"/>
              <a:gd name="T7" fmla="*/ 0 60000 65536"/>
              <a:gd name="T8" fmla="*/ 0 60000 65536"/>
            </a:gdLst>
            <a:ahLst/>
            <a:cxnLst>
              <a:cxn ang="T6">
                <a:pos x="T0" y="T1"/>
              </a:cxn>
              <a:cxn ang="T7">
                <a:pos x="T2" y="T3"/>
              </a:cxn>
              <a:cxn ang="T8">
                <a:pos x="T4" y="T5"/>
              </a:cxn>
            </a:cxnLst>
            <a:rect l="0" t="0" r="r" b="b"/>
            <a:pathLst>
              <a:path w="21600" h="28733" fill="none" extrusionOk="0">
                <a:moveTo>
                  <a:pt x="0" y="0"/>
                </a:moveTo>
                <a:cubicBezTo>
                  <a:pt x="11929" y="0"/>
                  <a:pt x="21600" y="9670"/>
                  <a:pt x="21600" y="21600"/>
                </a:cubicBezTo>
                <a:cubicBezTo>
                  <a:pt x="21600" y="24028"/>
                  <a:pt x="21190" y="26440"/>
                  <a:pt x="20388" y="28733"/>
                </a:cubicBezTo>
              </a:path>
              <a:path w="21600" h="28733" stroke="0" extrusionOk="0">
                <a:moveTo>
                  <a:pt x="0" y="0"/>
                </a:moveTo>
                <a:cubicBezTo>
                  <a:pt x="11929" y="0"/>
                  <a:pt x="21600" y="9670"/>
                  <a:pt x="21600" y="21600"/>
                </a:cubicBezTo>
                <a:cubicBezTo>
                  <a:pt x="21600" y="24028"/>
                  <a:pt x="21190" y="26440"/>
                  <a:pt x="20388" y="28733"/>
                </a:cubicBezTo>
                <a:lnTo>
                  <a:pt x="0" y="21600"/>
                </a:lnTo>
                <a:lnTo>
                  <a:pt x="0" y="0"/>
                </a:lnTo>
                <a:close/>
              </a:path>
            </a:pathLst>
          </a:custGeom>
          <a:noFill/>
          <a:ln w="254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0-#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0-#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0-#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0-#ppt_w/2"/>
                                          </p:val>
                                        </p:tav>
                                        <p:tav tm="100000">
                                          <p:val>
                                            <p:strVal val="#ppt_x"/>
                                          </p:val>
                                        </p:tav>
                                      </p:tavLst>
                                    </p:anim>
                                    <p:anim calcmode="lin" valueType="num">
                                      <p:cBhvr additive="base">
                                        <p:cTn id="5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0-#ppt_w/2"/>
                                          </p:val>
                                        </p:tav>
                                        <p:tav tm="100000">
                                          <p:val>
                                            <p:strVal val="#ppt_x"/>
                                          </p:val>
                                        </p:tav>
                                      </p:tavLst>
                                    </p:anim>
                                    <p:anim calcmode="lin" valueType="num">
                                      <p:cBhvr additive="base">
                                        <p:cTn id="6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0-#ppt_w/2"/>
                                          </p:val>
                                        </p:tav>
                                        <p:tav tm="100000">
                                          <p:val>
                                            <p:strVal val="#ppt_x"/>
                                          </p:val>
                                        </p:tav>
                                      </p:tavLst>
                                    </p:anim>
                                    <p:anim calcmode="lin" valueType="num">
                                      <p:cBhvr additive="base">
                                        <p:cTn id="6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nodeType="click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additive="base">
                                        <p:cTn id="73" dur="500" fill="hold"/>
                                        <p:tgtEl>
                                          <p:spTgt spid="13"/>
                                        </p:tgtEl>
                                        <p:attrNameLst>
                                          <p:attrName>ppt_x</p:attrName>
                                        </p:attrNameLst>
                                      </p:cBhvr>
                                      <p:tavLst>
                                        <p:tav tm="0">
                                          <p:val>
                                            <p:strVal val="0-#ppt_w/2"/>
                                          </p:val>
                                        </p:tav>
                                        <p:tav tm="100000">
                                          <p:val>
                                            <p:strVal val="#ppt_x"/>
                                          </p:val>
                                        </p:tav>
                                      </p:tavLst>
                                    </p:anim>
                                    <p:anim calcmode="lin" valueType="num">
                                      <p:cBhvr additive="base">
                                        <p:cTn id="7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additive="base">
                                        <p:cTn id="79" dur="500" fill="hold"/>
                                        <p:tgtEl>
                                          <p:spTgt spid="14"/>
                                        </p:tgtEl>
                                        <p:attrNameLst>
                                          <p:attrName>ppt_x</p:attrName>
                                        </p:attrNameLst>
                                      </p:cBhvr>
                                      <p:tavLst>
                                        <p:tav tm="0">
                                          <p:val>
                                            <p:strVal val="0-#ppt_w/2"/>
                                          </p:val>
                                        </p:tav>
                                        <p:tav tm="100000">
                                          <p:val>
                                            <p:strVal val="#ppt_x"/>
                                          </p:val>
                                        </p:tav>
                                      </p:tavLst>
                                    </p:anim>
                                    <p:anim calcmode="lin" valueType="num">
                                      <p:cBhvr additive="base">
                                        <p:cTn id="8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0-#ppt_w/2"/>
                                          </p:val>
                                        </p:tav>
                                        <p:tav tm="100000">
                                          <p:val>
                                            <p:strVal val="#ppt_x"/>
                                          </p:val>
                                        </p:tav>
                                      </p:tavLst>
                                    </p:anim>
                                    <p:anim calcmode="lin" valueType="num">
                                      <p:cBhvr additive="base">
                                        <p:cTn id="8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anim calcmode="lin" valueType="num">
                                      <p:cBhvr additive="base">
                                        <p:cTn id="91" dur="500" fill="hold"/>
                                        <p:tgtEl>
                                          <p:spTgt spid="16"/>
                                        </p:tgtEl>
                                        <p:attrNameLst>
                                          <p:attrName>ppt_x</p:attrName>
                                        </p:attrNameLst>
                                      </p:cBhvr>
                                      <p:tavLst>
                                        <p:tav tm="0">
                                          <p:val>
                                            <p:strVal val="0-#ppt_w/2"/>
                                          </p:val>
                                        </p:tav>
                                        <p:tav tm="100000">
                                          <p:val>
                                            <p:strVal val="#ppt_x"/>
                                          </p:val>
                                        </p:tav>
                                      </p:tavLst>
                                    </p:anim>
                                    <p:anim calcmode="lin" valueType="num">
                                      <p:cBhvr additive="base">
                                        <p:cTn id="9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0-#ppt_w/2"/>
                                          </p:val>
                                        </p:tav>
                                        <p:tav tm="100000">
                                          <p:val>
                                            <p:strVal val="#ppt_x"/>
                                          </p:val>
                                        </p:tav>
                                      </p:tavLst>
                                    </p:anim>
                                    <p:anim calcmode="lin" valueType="num">
                                      <p:cBhvr additive="base">
                                        <p:cTn id="9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18"/>
                                        </p:tgtEl>
                                        <p:attrNameLst>
                                          <p:attrName>style.visibility</p:attrName>
                                        </p:attrNameLst>
                                      </p:cBhvr>
                                      <p:to>
                                        <p:strVal val="visible"/>
                                      </p:to>
                                    </p:set>
                                    <p:anim calcmode="lin" valueType="num">
                                      <p:cBhvr additive="base">
                                        <p:cTn id="103" dur="500" fill="hold"/>
                                        <p:tgtEl>
                                          <p:spTgt spid="18"/>
                                        </p:tgtEl>
                                        <p:attrNameLst>
                                          <p:attrName>ppt_x</p:attrName>
                                        </p:attrNameLst>
                                      </p:cBhvr>
                                      <p:tavLst>
                                        <p:tav tm="0">
                                          <p:val>
                                            <p:strVal val="0-#ppt_w/2"/>
                                          </p:val>
                                        </p:tav>
                                        <p:tav tm="100000">
                                          <p:val>
                                            <p:strVal val="#ppt_x"/>
                                          </p:val>
                                        </p:tav>
                                      </p:tavLst>
                                    </p:anim>
                                    <p:anim calcmode="lin" valueType="num">
                                      <p:cBhvr additive="base">
                                        <p:cTn id="10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8" fill="hold" grpId="0" nodeType="clickEffect">
                                  <p:stCondLst>
                                    <p:cond delay="0"/>
                                  </p:stCondLst>
                                  <p:childTnLst>
                                    <p:set>
                                      <p:cBhvr>
                                        <p:cTn id="108" dur="1" fill="hold">
                                          <p:stCondLst>
                                            <p:cond delay="0"/>
                                          </p:stCondLst>
                                        </p:cTn>
                                        <p:tgtEl>
                                          <p:spTgt spid="19"/>
                                        </p:tgtEl>
                                        <p:attrNameLst>
                                          <p:attrName>style.visibility</p:attrName>
                                        </p:attrNameLst>
                                      </p:cBhvr>
                                      <p:to>
                                        <p:strVal val="visible"/>
                                      </p:to>
                                    </p:set>
                                    <p:anim calcmode="lin" valueType="num">
                                      <p:cBhvr additive="base">
                                        <p:cTn id="109" dur="500" fill="hold"/>
                                        <p:tgtEl>
                                          <p:spTgt spid="19"/>
                                        </p:tgtEl>
                                        <p:attrNameLst>
                                          <p:attrName>ppt_x</p:attrName>
                                        </p:attrNameLst>
                                      </p:cBhvr>
                                      <p:tavLst>
                                        <p:tav tm="0">
                                          <p:val>
                                            <p:strVal val="0-#ppt_w/2"/>
                                          </p:val>
                                        </p:tav>
                                        <p:tav tm="100000">
                                          <p:val>
                                            <p:strVal val="#ppt_x"/>
                                          </p:val>
                                        </p:tav>
                                      </p:tavLst>
                                    </p:anim>
                                    <p:anim calcmode="lin" valueType="num">
                                      <p:cBhvr additive="base">
                                        <p:cTn id="11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 presetClass="entr" presetSubtype="8" fill="hold" grpId="0" nodeType="clickEffect">
                                  <p:stCondLst>
                                    <p:cond delay="0"/>
                                  </p:stCondLst>
                                  <p:childTnLst>
                                    <p:set>
                                      <p:cBhvr>
                                        <p:cTn id="114" dur="1" fill="hold">
                                          <p:stCondLst>
                                            <p:cond delay="0"/>
                                          </p:stCondLst>
                                        </p:cTn>
                                        <p:tgtEl>
                                          <p:spTgt spid="20"/>
                                        </p:tgtEl>
                                        <p:attrNameLst>
                                          <p:attrName>style.visibility</p:attrName>
                                        </p:attrNameLst>
                                      </p:cBhvr>
                                      <p:to>
                                        <p:strVal val="visible"/>
                                      </p:to>
                                    </p:set>
                                    <p:anim calcmode="lin" valueType="num">
                                      <p:cBhvr additive="base">
                                        <p:cTn id="115" dur="500" fill="hold"/>
                                        <p:tgtEl>
                                          <p:spTgt spid="20"/>
                                        </p:tgtEl>
                                        <p:attrNameLst>
                                          <p:attrName>ppt_x</p:attrName>
                                        </p:attrNameLst>
                                      </p:cBhvr>
                                      <p:tavLst>
                                        <p:tav tm="0">
                                          <p:val>
                                            <p:strVal val="0-#ppt_w/2"/>
                                          </p:val>
                                        </p:tav>
                                        <p:tav tm="100000">
                                          <p:val>
                                            <p:strVal val="#ppt_x"/>
                                          </p:val>
                                        </p:tav>
                                      </p:tavLst>
                                    </p:anim>
                                    <p:anim calcmode="lin" valueType="num">
                                      <p:cBhvr additive="base">
                                        <p:cTn id="11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8" fill="hold" nodeType="clickEffect">
                                  <p:stCondLst>
                                    <p:cond delay="0"/>
                                  </p:stCondLst>
                                  <p:childTnLst>
                                    <p:set>
                                      <p:cBhvr>
                                        <p:cTn id="120" dur="1" fill="hold">
                                          <p:stCondLst>
                                            <p:cond delay="0"/>
                                          </p:stCondLst>
                                        </p:cTn>
                                        <p:tgtEl>
                                          <p:spTgt spid="21"/>
                                        </p:tgtEl>
                                        <p:attrNameLst>
                                          <p:attrName>style.visibility</p:attrName>
                                        </p:attrNameLst>
                                      </p:cBhvr>
                                      <p:to>
                                        <p:strVal val="visible"/>
                                      </p:to>
                                    </p:set>
                                    <p:anim calcmode="lin" valueType="num">
                                      <p:cBhvr additive="base">
                                        <p:cTn id="121" dur="500" fill="hold"/>
                                        <p:tgtEl>
                                          <p:spTgt spid="21"/>
                                        </p:tgtEl>
                                        <p:attrNameLst>
                                          <p:attrName>ppt_x</p:attrName>
                                        </p:attrNameLst>
                                      </p:cBhvr>
                                      <p:tavLst>
                                        <p:tav tm="0">
                                          <p:val>
                                            <p:strVal val="0-#ppt_w/2"/>
                                          </p:val>
                                        </p:tav>
                                        <p:tav tm="100000">
                                          <p:val>
                                            <p:strVal val="#ppt_x"/>
                                          </p:val>
                                        </p:tav>
                                      </p:tavLst>
                                    </p:anim>
                                    <p:anim calcmode="lin" valueType="num">
                                      <p:cBhvr additive="base">
                                        <p:cTn id="1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8" fill="hold" nodeType="clickEffect">
                                  <p:stCondLst>
                                    <p:cond delay="0"/>
                                  </p:stCondLst>
                                  <p:childTnLst>
                                    <p:set>
                                      <p:cBhvr>
                                        <p:cTn id="126" dur="1" fill="hold">
                                          <p:stCondLst>
                                            <p:cond delay="0"/>
                                          </p:stCondLst>
                                        </p:cTn>
                                        <p:tgtEl>
                                          <p:spTgt spid="22"/>
                                        </p:tgtEl>
                                        <p:attrNameLst>
                                          <p:attrName>style.visibility</p:attrName>
                                        </p:attrNameLst>
                                      </p:cBhvr>
                                      <p:to>
                                        <p:strVal val="visible"/>
                                      </p:to>
                                    </p:set>
                                    <p:anim calcmode="lin" valueType="num">
                                      <p:cBhvr additive="base">
                                        <p:cTn id="127" dur="500" fill="hold"/>
                                        <p:tgtEl>
                                          <p:spTgt spid="22"/>
                                        </p:tgtEl>
                                        <p:attrNameLst>
                                          <p:attrName>ppt_x</p:attrName>
                                        </p:attrNameLst>
                                      </p:cBhvr>
                                      <p:tavLst>
                                        <p:tav tm="0">
                                          <p:val>
                                            <p:strVal val="0-#ppt_w/2"/>
                                          </p:val>
                                        </p:tav>
                                        <p:tav tm="100000">
                                          <p:val>
                                            <p:strVal val="#ppt_x"/>
                                          </p:val>
                                        </p:tav>
                                      </p:tavLst>
                                    </p:anim>
                                    <p:anim calcmode="lin" valueType="num">
                                      <p:cBhvr additive="base">
                                        <p:cTn id="12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 presetClass="entr" presetSubtype="8" fill="hold" nodeType="clickEffect">
                                  <p:stCondLst>
                                    <p:cond delay="0"/>
                                  </p:stCondLst>
                                  <p:childTnLst>
                                    <p:set>
                                      <p:cBhvr>
                                        <p:cTn id="132" dur="1" fill="hold">
                                          <p:stCondLst>
                                            <p:cond delay="0"/>
                                          </p:stCondLst>
                                        </p:cTn>
                                        <p:tgtEl>
                                          <p:spTgt spid="23"/>
                                        </p:tgtEl>
                                        <p:attrNameLst>
                                          <p:attrName>style.visibility</p:attrName>
                                        </p:attrNameLst>
                                      </p:cBhvr>
                                      <p:to>
                                        <p:strVal val="visible"/>
                                      </p:to>
                                    </p:set>
                                    <p:anim calcmode="lin" valueType="num">
                                      <p:cBhvr additive="base">
                                        <p:cTn id="133" dur="500" fill="hold"/>
                                        <p:tgtEl>
                                          <p:spTgt spid="23"/>
                                        </p:tgtEl>
                                        <p:attrNameLst>
                                          <p:attrName>ppt_x</p:attrName>
                                        </p:attrNameLst>
                                      </p:cBhvr>
                                      <p:tavLst>
                                        <p:tav tm="0">
                                          <p:val>
                                            <p:strVal val="0-#ppt_w/2"/>
                                          </p:val>
                                        </p:tav>
                                        <p:tav tm="100000">
                                          <p:val>
                                            <p:strVal val="#ppt_x"/>
                                          </p:val>
                                        </p:tav>
                                      </p:tavLst>
                                    </p:anim>
                                    <p:anim calcmode="lin" valueType="num">
                                      <p:cBhvr additive="base">
                                        <p:cTn id="13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 presetClass="entr" presetSubtype="8" fill="hold" nodeType="clickEffect">
                                  <p:stCondLst>
                                    <p:cond delay="0"/>
                                  </p:stCondLst>
                                  <p:childTnLst>
                                    <p:set>
                                      <p:cBhvr>
                                        <p:cTn id="138" dur="1" fill="hold">
                                          <p:stCondLst>
                                            <p:cond delay="0"/>
                                          </p:stCondLst>
                                        </p:cTn>
                                        <p:tgtEl>
                                          <p:spTgt spid="24"/>
                                        </p:tgtEl>
                                        <p:attrNameLst>
                                          <p:attrName>style.visibility</p:attrName>
                                        </p:attrNameLst>
                                      </p:cBhvr>
                                      <p:to>
                                        <p:strVal val="visible"/>
                                      </p:to>
                                    </p:set>
                                    <p:anim calcmode="lin" valueType="num">
                                      <p:cBhvr additive="base">
                                        <p:cTn id="139" dur="500" fill="hold"/>
                                        <p:tgtEl>
                                          <p:spTgt spid="24"/>
                                        </p:tgtEl>
                                        <p:attrNameLst>
                                          <p:attrName>ppt_x</p:attrName>
                                        </p:attrNameLst>
                                      </p:cBhvr>
                                      <p:tavLst>
                                        <p:tav tm="0">
                                          <p:val>
                                            <p:strVal val="0-#ppt_w/2"/>
                                          </p:val>
                                        </p:tav>
                                        <p:tav tm="100000">
                                          <p:val>
                                            <p:strVal val="#ppt_x"/>
                                          </p:val>
                                        </p:tav>
                                      </p:tavLst>
                                    </p:anim>
                                    <p:anim calcmode="lin" valueType="num">
                                      <p:cBhvr additive="base">
                                        <p:cTn id="140"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 presetClass="entr" presetSubtype="8" fill="hold" nodeType="clickEffect">
                                  <p:stCondLst>
                                    <p:cond delay="0"/>
                                  </p:stCondLst>
                                  <p:childTnLst>
                                    <p:set>
                                      <p:cBhvr>
                                        <p:cTn id="144" dur="1" fill="hold">
                                          <p:stCondLst>
                                            <p:cond delay="0"/>
                                          </p:stCondLst>
                                        </p:cTn>
                                        <p:tgtEl>
                                          <p:spTgt spid="25"/>
                                        </p:tgtEl>
                                        <p:attrNameLst>
                                          <p:attrName>style.visibility</p:attrName>
                                        </p:attrNameLst>
                                      </p:cBhvr>
                                      <p:to>
                                        <p:strVal val="visible"/>
                                      </p:to>
                                    </p:set>
                                    <p:anim calcmode="lin" valueType="num">
                                      <p:cBhvr additive="base">
                                        <p:cTn id="145" dur="500" fill="hold"/>
                                        <p:tgtEl>
                                          <p:spTgt spid="25"/>
                                        </p:tgtEl>
                                        <p:attrNameLst>
                                          <p:attrName>ppt_x</p:attrName>
                                        </p:attrNameLst>
                                      </p:cBhvr>
                                      <p:tavLst>
                                        <p:tav tm="0">
                                          <p:val>
                                            <p:strVal val="0-#ppt_w/2"/>
                                          </p:val>
                                        </p:tav>
                                        <p:tav tm="100000">
                                          <p:val>
                                            <p:strVal val="#ppt_x"/>
                                          </p:val>
                                        </p:tav>
                                      </p:tavLst>
                                    </p:anim>
                                    <p:anim calcmode="lin" valueType="num">
                                      <p:cBhvr additive="base">
                                        <p:cTn id="14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 presetClass="entr" presetSubtype="8" fill="hold" nodeType="clickEffect">
                                  <p:stCondLst>
                                    <p:cond delay="0"/>
                                  </p:stCondLst>
                                  <p:childTnLst>
                                    <p:set>
                                      <p:cBhvr>
                                        <p:cTn id="150" dur="1" fill="hold">
                                          <p:stCondLst>
                                            <p:cond delay="0"/>
                                          </p:stCondLst>
                                        </p:cTn>
                                        <p:tgtEl>
                                          <p:spTgt spid="26"/>
                                        </p:tgtEl>
                                        <p:attrNameLst>
                                          <p:attrName>style.visibility</p:attrName>
                                        </p:attrNameLst>
                                      </p:cBhvr>
                                      <p:to>
                                        <p:strVal val="visible"/>
                                      </p:to>
                                    </p:set>
                                    <p:anim calcmode="lin" valueType="num">
                                      <p:cBhvr additive="base">
                                        <p:cTn id="151" dur="500" fill="hold"/>
                                        <p:tgtEl>
                                          <p:spTgt spid="26"/>
                                        </p:tgtEl>
                                        <p:attrNameLst>
                                          <p:attrName>ppt_x</p:attrName>
                                        </p:attrNameLst>
                                      </p:cBhvr>
                                      <p:tavLst>
                                        <p:tav tm="0">
                                          <p:val>
                                            <p:strVal val="0-#ppt_w/2"/>
                                          </p:val>
                                        </p:tav>
                                        <p:tav tm="100000">
                                          <p:val>
                                            <p:strVal val="#ppt_x"/>
                                          </p:val>
                                        </p:tav>
                                      </p:tavLst>
                                    </p:anim>
                                    <p:anim calcmode="lin" valueType="num">
                                      <p:cBhvr additive="base">
                                        <p:cTn id="15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 presetClass="entr" presetSubtype="8" fill="hold" nodeType="clickEffect">
                                  <p:stCondLst>
                                    <p:cond delay="0"/>
                                  </p:stCondLst>
                                  <p:childTnLst>
                                    <p:set>
                                      <p:cBhvr>
                                        <p:cTn id="156" dur="1" fill="hold">
                                          <p:stCondLst>
                                            <p:cond delay="0"/>
                                          </p:stCondLst>
                                        </p:cTn>
                                        <p:tgtEl>
                                          <p:spTgt spid="27"/>
                                        </p:tgtEl>
                                        <p:attrNameLst>
                                          <p:attrName>style.visibility</p:attrName>
                                        </p:attrNameLst>
                                      </p:cBhvr>
                                      <p:to>
                                        <p:strVal val="visible"/>
                                      </p:to>
                                    </p:set>
                                    <p:anim calcmode="lin" valueType="num">
                                      <p:cBhvr additive="base">
                                        <p:cTn id="157" dur="500" fill="hold"/>
                                        <p:tgtEl>
                                          <p:spTgt spid="27"/>
                                        </p:tgtEl>
                                        <p:attrNameLst>
                                          <p:attrName>ppt_x</p:attrName>
                                        </p:attrNameLst>
                                      </p:cBhvr>
                                      <p:tavLst>
                                        <p:tav tm="0">
                                          <p:val>
                                            <p:strVal val="0-#ppt_w/2"/>
                                          </p:val>
                                        </p:tav>
                                        <p:tav tm="100000">
                                          <p:val>
                                            <p:strVal val="#ppt_x"/>
                                          </p:val>
                                        </p:tav>
                                      </p:tavLst>
                                    </p:anim>
                                    <p:anim calcmode="lin" valueType="num">
                                      <p:cBhvr additive="base">
                                        <p:cTn id="15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59" fill="hold" nodeType="clickPar">
                      <p:stCondLst>
                        <p:cond delay="indefinite"/>
                      </p:stCondLst>
                      <p:childTnLst>
                        <p:par>
                          <p:cTn id="160" fill="hold" nodeType="withGroup">
                            <p:stCondLst>
                              <p:cond delay="0"/>
                            </p:stCondLst>
                            <p:childTnLst>
                              <p:par>
                                <p:cTn id="161" presetID="2" presetClass="entr" presetSubtype="8" fill="hold" nodeType="clickEffect">
                                  <p:stCondLst>
                                    <p:cond delay="0"/>
                                  </p:stCondLst>
                                  <p:childTnLst>
                                    <p:set>
                                      <p:cBhvr>
                                        <p:cTn id="162" dur="1" fill="hold">
                                          <p:stCondLst>
                                            <p:cond delay="0"/>
                                          </p:stCondLst>
                                        </p:cTn>
                                        <p:tgtEl>
                                          <p:spTgt spid="28"/>
                                        </p:tgtEl>
                                        <p:attrNameLst>
                                          <p:attrName>style.visibility</p:attrName>
                                        </p:attrNameLst>
                                      </p:cBhvr>
                                      <p:to>
                                        <p:strVal val="visible"/>
                                      </p:to>
                                    </p:set>
                                    <p:anim calcmode="lin" valueType="num">
                                      <p:cBhvr additive="base">
                                        <p:cTn id="163" dur="500" fill="hold"/>
                                        <p:tgtEl>
                                          <p:spTgt spid="28"/>
                                        </p:tgtEl>
                                        <p:attrNameLst>
                                          <p:attrName>ppt_x</p:attrName>
                                        </p:attrNameLst>
                                      </p:cBhvr>
                                      <p:tavLst>
                                        <p:tav tm="0">
                                          <p:val>
                                            <p:strVal val="0-#ppt_w/2"/>
                                          </p:val>
                                        </p:tav>
                                        <p:tav tm="100000">
                                          <p:val>
                                            <p:strVal val="#ppt_x"/>
                                          </p:val>
                                        </p:tav>
                                      </p:tavLst>
                                    </p:anim>
                                    <p:anim calcmode="lin" valueType="num">
                                      <p:cBhvr additive="base">
                                        <p:cTn id="16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65" fill="hold" nodeType="clickPar">
                      <p:stCondLst>
                        <p:cond delay="indefinite"/>
                      </p:stCondLst>
                      <p:childTnLst>
                        <p:par>
                          <p:cTn id="166" fill="hold" nodeType="withGroup">
                            <p:stCondLst>
                              <p:cond delay="0"/>
                            </p:stCondLst>
                            <p:childTnLst>
                              <p:par>
                                <p:cTn id="167" presetID="2" presetClass="entr" presetSubtype="8" fill="hold" nodeType="clickEffect">
                                  <p:stCondLst>
                                    <p:cond delay="0"/>
                                  </p:stCondLst>
                                  <p:childTnLst>
                                    <p:set>
                                      <p:cBhvr>
                                        <p:cTn id="168" dur="1" fill="hold">
                                          <p:stCondLst>
                                            <p:cond delay="0"/>
                                          </p:stCondLst>
                                        </p:cTn>
                                        <p:tgtEl>
                                          <p:spTgt spid="29"/>
                                        </p:tgtEl>
                                        <p:attrNameLst>
                                          <p:attrName>style.visibility</p:attrName>
                                        </p:attrNameLst>
                                      </p:cBhvr>
                                      <p:to>
                                        <p:strVal val="visible"/>
                                      </p:to>
                                    </p:set>
                                    <p:anim calcmode="lin" valueType="num">
                                      <p:cBhvr additive="base">
                                        <p:cTn id="169" dur="500" fill="hold"/>
                                        <p:tgtEl>
                                          <p:spTgt spid="29"/>
                                        </p:tgtEl>
                                        <p:attrNameLst>
                                          <p:attrName>ppt_x</p:attrName>
                                        </p:attrNameLst>
                                      </p:cBhvr>
                                      <p:tavLst>
                                        <p:tav tm="0">
                                          <p:val>
                                            <p:strVal val="0-#ppt_w/2"/>
                                          </p:val>
                                        </p:tav>
                                        <p:tav tm="100000">
                                          <p:val>
                                            <p:strVal val="#ppt_x"/>
                                          </p:val>
                                        </p:tav>
                                      </p:tavLst>
                                    </p:anim>
                                    <p:anim calcmode="lin" valueType="num">
                                      <p:cBhvr additive="base">
                                        <p:cTn id="170"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71" fill="hold" nodeType="clickPar">
                      <p:stCondLst>
                        <p:cond delay="indefinite"/>
                      </p:stCondLst>
                      <p:childTnLst>
                        <p:par>
                          <p:cTn id="172" fill="hold" nodeType="withGroup">
                            <p:stCondLst>
                              <p:cond delay="0"/>
                            </p:stCondLst>
                            <p:childTnLst>
                              <p:par>
                                <p:cTn id="173" presetID="2" presetClass="entr" presetSubtype="8" fill="hold" nodeType="clickEffect">
                                  <p:stCondLst>
                                    <p:cond delay="0"/>
                                  </p:stCondLst>
                                  <p:childTnLst>
                                    <p:set>
                                      <p:cBhvr>
                                        <p:cTn id="174" dur="1" fill="hold">
                                          <p:stCondLst>
                                            <p:cond delay="0"/>
                                          </p:stCondLst>
                                        </p:cTn>
                                        <p:tgtEl>
                                          <p:spTgt spid="30"/>
                                        </p:tgtEl>
                                        <p:attrNameLst>
                                          <p:attrName>style.visibility</p:attrName>
                                        </p:attrNameLst>
                                      </p:cBhvr>
                                      <p:to>
                                        <p:strVal val="visible"/>
                                      </p:to>
                                    </p:set>
                                    <p:anim calcmode="lin" valueType="num">
                                      <p:cBhvr additive="base">
                                        <p:cTn id="175" dur="500" fill="hold"/>
                                        <p:tgtEl>
                                          <p:spTgt spid="30"/>
                                        </p:tgtEl>
                                        <p:attrNameLst>
                                          <p:attrName>ppt_x</p:attrName>
                                        </p:attrNameLst>
                                      </p:cBhvr>
                                      <p:tavLst>
                                        <p:tav tm="0">
                                          <p:val>
                                            <p:strVal val="0-#ppt_w/2"/>
                                          </p:val>
                                        </p:tav>
                                        <p:tav tm="100000">
                                          <p:val>
                                            <p:strVal val="#ppt_x"/>
                                          </p:val>
                                        </p:tav>
                                      </p:tavLst>
                                    </p:anim>
                                    <p:anim calcmode="lin" valueType="num">
                                      <p:cBhvr additive="base">
                                        <p:cTn id="176"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 presetClass="entr" presetSubtype="8" fill="hold" nodeType="clickEffect">
                                  <p:stCondLst>
                                    <p:cond delay="0"/>
                                  </p:stCondLst>
                                  <p:childTnLst>
                                    <p:set>
                                      <p:cBhvr>
                                        <p:cTn id="180" dur="1" fill="hold">
                                          <p:stCondLst>
                                            <p:cond delay="0"/>
                                          </p:stCondLst>
                                        </p:cTn>
                                        <p:tgtEl>
                                          <p:spTgt spid="31"/>
                                        </p:tgtEl>
                                        <p:attrNameLst>
                                          <p:attrName>style.visibility</p:attrName>
                                        </p:attrNameLst>
                                      </p:cBhvr>
                                      <p:to>
                                        <p:strVal val="visible"/>
                                      </p:to>
                                    </p:set>
                                    <p:anim calcmode="lin" valueType="num">
                                      <p:cBhvr additive="base">
                                        <p:cTn id="181" dur="500" fill="hold"/>
                                        <p:tgtEl>
                                          <p:spTgt spid="31"/>
                                        </p:tgtEl>
                                        <p:attrNameLst>
                                          <p:attrName>ppt_x</p:attrName>
                                        </p:attrNameLst>
                                      </p:cBhvr>
                                      <p:tavLst>
                                        <p:tav tm="0">
                                          <p:val>
                                            <p:strVal val="0-#ppt_w/2"/>
                                          </p:val>
                                        </p:tav>
                                        <p:tav tm="100000">
                                          <p:val>
                                            <p:strVal val="#ppt_x"/>
                                          </p:val>
                                        </p:tav>
                                      </p:tavLst>
                                    </p:anim>
                                    <p:anim calcmode="lin" valueType="num">
                                      <p:cBhvr additive="base">
                                        <p:cTn id="182"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83" fill="hold" nodeType="clickPar">
                      <p:stCondLst>
                        <p:cond delay="indefinite"/>
                      </p:stCondLst>
                      <p:childTnLst>
                        <p:par>
                          <p:cTn id="184" fill="hold" nodeType="withGroup">
                            <p:stCondLst>
                              <p:cond delay="0"/>
                            </p:stCondLst>
                            <p:childTnLst>
                              <p:par>
                                <p:cTn id="185" presetID="2" presetClass="entr" presetSubtype="8" fill="hold" nodeType="clickEffect">
                                  <p:stCondLst>
                                    <p:cond delay="0"/>
                                  </p:stCondLst>
                                  <p:childTnLst>
                                    <p:set>
                                      <p:cBhvr>
                                        <p:cTn id="186" dur="1" fill="hold">
                                          <p:stCondLst>
                                            <p:cond delay="0"/>
                                          </p:stCondLst>
                                        </p:cTn>
                                        <p:tgtEl>
                                          <p:spTgt spid="32"/>
                                        </p:tgtEl>
                                        <p:attrNameLst>
                                          <p:attrName>style.visibility</p:attrName>
                                        </p:attrNameLst>
                                      </p:cBhvr>
                                      <p:to>
                                        <p:strVal val="visible"/>
                                      </p:to>
                                    </p:set>
                                    <p:anim calcmode="lin" valueType="num">
                                      <p:cBhvr additive="base">
                                        <p:cTn id="187" dur="500" fill="hold"/>
                                        <p:tgtEl>
                                          <p:spTgt spid="32"/>
                                        </p:tgtEl>
                                        <p:attrNameLst>
                                          <p:attrName>ppt_x</p:attrName>
                                        </p:attrNameLst>
                                      </p:cBhvr>
                                      <p:tavLst>
                                        <p:tav tm="0">
                                          <p:val>
                                            <p:strVal val="0-#ppt_w/2"/>
                                          </p:val>
                                        </p:tav>
                                        <p:tav tm="100000">
                                          <p:val>
                                            <p:strVal val="#ppt_x"/>
                                          </p:val>
                                        </p:tav>
                                      </p:tavLst>
                                    </p:anim>
                                    <p:anim calcmode="lin" valueType="num">
                                      <p:cBhvr additive="base">
                                        <p:cTn id="18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89" fill="hold" nodeType="clickPar">
                      <p:stCondLst>
                        <p:cond delay="indefinite"/>
                      </p:stCondLst>
                      <p:childTnLst>
                        <p:par>
                          <p:cTn id="190" fill="hold" nodeType="withGroup">
                            <p:stCondLst>
                              <p:cond delay="0"/>
                            </p:stCondLst>
                            <p:childTnLst>
                              <p:par>
                                <p:cTn id="191" presetID="2" presetClass="entr" presetSubtype="8" fill="hold" nodeType="clickEffect">
                                  <p:stCondLst>
                                    <p:cond delay="0"/>
                                  </p:stCondLst>
                                  <p:childTnLst>
                                    <p:set>
                                      <p:cBhvr>
                                        <p:cTn id="192" dur="1" fill="hold">
                                          <p:stCondLst>
                                            <p:cond delay="0"/>
                                          </p:stCondLst>
                                        </p:cTn>
                                        <p:tgtEl>
                                          <p:spTgt spid="33"/>
                                        </p:tgtEl>
                                        <p:attrNameLst>
                                          <p:attrName>style.visibility</p:attrName>
                                        </p:attrNameLst>
                                      </p:cBhvr>
                                      <p:to>
                                        <p:strVal val="visible"/>
                                      </p:to>
                                    </p:set>
                                    <p:anim calcmode="lin" valueType="num">
                                      <p:cBhvr additive="base">
                                        <p:cTn id="193" dur="500" fill="hold"/>
                                        <p:tgtEl>
                                          <p:spTgt spid="33"/>
                                        </p:tgtEl>
                                        <p:attrNameLst>
                                          <p:attrName>ppt_x</p:attrName>
                                        </p:attrNameLst>
                                      </p:cBhvr>
                                      <p:tavLst>
                                        <p:tav tm="0">
                                          <p:val>
                                            <p:strVal val="0-#ppt_w/2"/>
                                          </p:val>
                                        </p:tav>
                                        <p:tav tm="100000">
                                          <p:val>
                                            <p:strVal val="#ppt_x"/>
                                          </p:val>
                                        </p:tav>
                                      </p:tavLst>
                                    </p:anim>
                                    <p:anim calcmode="lin" valueType="num">
                                      <p:cBhvr additive="base">
                                        <p:cTn id="194"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95" fill="hold" nodeType="clickPar">
                      <p:stCondLst>
                        <p:cond delay="indefinite"/>
                      </p:stCondLst>
                      <p:childTnLst>
                        <p:par>
                          <p:cTn id="196" fill="hold" nodeType="withGroup">
                            <p:stCondLst>
                              <p:cond delay="0"/>
                            </p:stCondLst>
                            <p:childTnLst>
                              <p:par>
                                <p:cTn id="197" presetID="2" presetClass="entr" presetSubtype="8" fill="hold" nodeType="clickEffect">
                                  <p:stCondLst>
                                    <p:cond delay="0"/>
                                  </p:stCondLst>
                                  <p:childTnLst>
                                    <p:set>
                                      <p:cBhvr>
                                        <p:cTn id="198" dur="1" fill="hold">
                                          <p:stCondLst>
                                            <p:cond delay="0"/>
                                          </p:stCondLst>
                                        </p:cTn>
                                        <p:tgtEl>
                                          <p:spTgt spid="34"/>
                                        </p:tgtEl>
                                        <p:attrNameLst>
                                          <p:attrName>style.visibility</p:attrName>
                                        </p:attrNameLst>
                                      </p:cBhvr>
                                      <p:to>
                                        <p:strVal val="visible"/>
                                      </p:to>
                                    </p:set>
                                    <p:anim calcmode="lin" valueType="num">
                                      <p:cBhvr additive="base">
                                        <p:cTn id="199" dur="500" fill="hold"/>
                                        <p:tgtEl>
                                          <p:spTgt spid="34"/>
                                        </p:tgtEl>
                                        <p:attrNameLst>
                                          <p:attrName>ppt_x</p:attrName>
                                        </p:attrNameLst>
                                      </p:cBhvr>
                                      <p:tavLst>
                                        <p:tav tm="0">
                                          <p:val>
                                            <p:strVal val="0-#ppt_w/2"/>
                                          </p:val>
                                        </p:tav>
                                        <p:tav tm="100000">
                                          <p:val>
                                            <p:strVal val="#ppt_x"/>
                                          </p:val>
                                        </p:tav>
                                      </p:tavLst>
                                    </p:anim>
                                    <p:anim calcmode="lin" valueType="num">
                                      <p:cBhvr additive="base">
                                        <p:cTn id="200"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01" fill="hold" nodeType="clickPar">
                      <p:stCondLst>
                        <p:cond delay="indefinite"/>
                      </p:stCondLst>
                      <p:childTnLst>
                        <p:par>
                          <p:cTn id="202" fill="hold" nodeType="withGroup">
                            <p:stCondLst>
                              <p:cond delay="0"/>
                            </p:stCondLst>
                            <p:childTnLst>
                              <p:par>
                                <p:cTn id="203" presetID="2" presetClass="entr" presetSubtype="8" fill="hold" nodeType="clickEffect">
                                  <p:stCondLst>
                                    <p:cond delay="0"/>
                                  </p:stCondLst>
                                  <p:childTnLst>
                                    <p:set>
                                      <p:cBhvr>
                                        <p:cTn id="204" dur="1" fill="hold">
                                          <p:stCondLst>
                                            <p:cond delay="0"/>
                                          </p:stCondLst>
                                        </p:cTn>
                                        <p:tgtEl>
                                          <p:spTgt spid="35"/>
                                        </p:tgtEl>
                                        <p:attrNameLst>
                                          <p:attrName>style.visibility</p:attrName>
                                        </p:attrNameLst>
                                      </p:cBhvr>
                                      <p:to>
                                        <p:strVal val="visible"/>
                                      </p:to>
                                    </p:set>
                                    <p:anim calcmode="lin" valueType="num">
                                      <p:cBhvr additive="base">
                                        <p:cTn id="205" dur="500" fill="hold"/>
                                        <p:tgtEl>
                                          <p:spTgt spid="35"/>
                                        </p:tgtEl>
                                        <p:attrNameLst>
                                          <p:attrName>ppt_x</p:attrName>
                                        </p:attrNameLst>
                                      </p:cBhvr>
                                      <p:tavLst>
                                        <p:tav tm="0">
                                          <p:val>
                                            <p:strVal val="0-#ppt_w/2"/>
                                          </p:val>
                                        </p:tav>
                                        <p:tav tm="100000">
                                          <p:val>
                                            <p:strVal val="#ppt_x"/>
                                          </p:val>
                                        </p:tav>
                                      </p:tavLst>
                                    </p:anim>
                                    <p:anim calcmode="lin" valueType="num">
                                      <p:cBhvr additive="base">
                                        <p:cTn id="206"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5" grpId="0" autoUpdateAnimBg="0"/>
      <p:bldP spid="6" grpId="0" autoUpdateAnimBg="0"/>
      <p:bldP spid="7" grpId="0" autoUpdateAnimBg="0"/>
      <p:bldP spid="15" grpId="0" autoUpdateAnimBg="0"/>
      <p:bldP spid="16" grpId="0" autoUpdateAnimBg="0"/>
      <p:bldP spid="17" grpId="0" autoUpdateAnimBg="0"/>
      <p:bldP spid="18" grpId="0" autoUpdateAnimBg="0"/>
      <p:bldP spid="19" grpId="0" autoUpdateAnimBg="0"/>
      <p:bldP spid="20"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626CF-2C2B-48F9-A71E-19F2D1853467}"/>
              </a:ext>
            </a:extLst>
          </p:cNvPr>
          <p:cNvSpPr>
            <a:spLocks noGrp="1"/>
          </p:cNvSpPr>
          <p:nvPr>
            <p:ph type="title"/>
          </p:nvPr>
        </p:nvSpPr>
        <p:spPr/>
        <p:txBody>
          <a:bodyPr/>
          <a:lstStyle/>
          <a:p>
            <a:r>
              <a:rPr lang="zh-CN" altLang="en-US" dirty="0"/>
              <a:t>第二章目录</a:t>
            </a:r>
          </a:p>
        </p:txBody>
      </p:sp>
      <p:sp>
        <p:nvSpPr>
          <p:cNvPr id="3" name="内容占位符 2">
            <a:extLst>
              <a:ext uri="{FF2B5EF4-FFF2-40B4-BE49-F238E27FC236}">
                <a16:creationId xmlns:a16="http://schemas.microsoft.com/office/drawing/2014/main" id="{80E67F31-DEAF-43ED-A66D-6E5763940D1F}"/>
              </a:ext>
            </a:extLst>
          </p:cNvPr>
          <p:cNvSpPr>
            <a:spLocks noGrp="1"/>
          </p:cNvSpPr>
          <p:nvPr>
            <p:ph sz="half" idx="1"/>
          </p:nvPr>
        </p:nvSpPr>
        <p:spPr>
          <a:xfrm>
            <a:off x="838199" y="1825625"/>
            <a:ext cx="7230533" cy="4351338"/>
          </a:xfrm>
        </p:spPr>
        <p:txBody>
          <a:bodyPr/>
          <a:lstStyle/>
          <a:p>
            <a:r>
              <a:rPr lang="zh-CN" altLang="en-US" dirty="0"/>
              <a:t>问题规约法</a:t>
            </a:r>
            <a:endParaRPr lang="en-US" altLang="zh-CN" dirty="0"/>
          </a:p>
          <a:p>
            <a:r>
              <a:rPr lang="zh-CN" altLang="en-US" dirty="0">
                <a:solidFill>
                  <a:srgbClr val="FF0000"/>
                </a:solidFill>
              </a:rPr>
              <a:t>谓词公式中的等价关系</a:t>
            </a:r>
            <a:endParaRPr lang="en-US" altLang="zh-CN" dirty="0">
              <a:solidFill>
                <a:srgbClr val="FF0000"/>
              </a:solidFill>
            </a:endParaRPr>
          </a:p>
          <a:p>
            <a:r>
              <a:rPr lang="zh-CN" altLang="en-US" dirty="0"/>
              <a:t>谓词公式的表达</a:t>
            </a:r>
            <a:endParaRPr lang="en-US" altLang="zh-CN" dirty="0"/>
          </a:p>
          <a:p>
            <a:r>
              <a:rPr lang="zh-CN" altLang="en-US" dirty="0"/>
              <a:t>谓词公式中的置换合一</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734014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027">
            <a:extLst>
              <a:ext uri="{FF2B5EF4-FFF2-40B4-BE49-F238E27FC236}">
                <a16:creationId xmlns:a16="http://schemas.microsoft.com/office/drawing/2014/main" id="{24E48BF9-FCD2-4299-B80D-EC18C05A3373}"/>
              </a:ext>
            </a:extLst>
          </p:cNvPr>
          <p:cNvSpPr txBox="1">
            <a:spLocks noChangeArrowheads="1"/>
          </p:cNvSpPr>
          <p:nvPr/>
        </p:nvSpPr>
        <p:spPr bwMode="auto">
          <a:xfrm>
            <a:off x="2135188" y="1052513"/>
            <a:ext cx="7772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defTabSz="685800">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algn="just" eaLnBrk="0" fontAlgn="base" hangingPunct="0">
              <a:spcAft>
                <a:spcPct val="0"/>
              </a:spcAft>
              <a:defRPr/>
            </a:pPr>
            <a:r>
              <a:rPr lang="zh-TW" altLang="en-US" sz="2400">
                <a:solidFill>
                  <a:prstClr val="black"/>
                </a:solidFill>
                <a:latin typeface="微软雅黑" panose="020B0503020204020204" pitchFamily="34" charset="-122"/>
                <a:ea typeface="微软雅黑" panose="020B0503020204020204" pitchFamily="34" charset="-122"/>
              </a:rPr>
              <a:t>(1 </a:t>
            </a:r>
            <a:r>
              <a:rPr lang="en-US" altLang="zh-TW" sz="2400">
                <a:solidFill>
                  <a:prstClr val="black"/>
                </a:solidFill>
                <a:latin typeface="微软雅黑" panose="020B0503020204020204" pitchFamily="34" charset="-122"/>
                <a:ea typeface="微软雅黑" panose="020B0503020204020204" pitchFamily="34" charset="-122"/>
              </a:rPr>
              <a:t>) </a:t>
            </a:r>
            <a:r>
              <a:rPr lang="zh-TW" altLang="en-US" sz="2400">
                <a:solidFill>
                  <a:prstClr val="black"/>
                </a:solidFill>
                <a:latin typeface="微软雅黑" panose="020B0503020204020204" pitchFamily="34" charset="-122"/>
                <a:ea typeface="微软雅黑" panose="020B0503020204020204" pitchFamily="34" charset="-122"/>
              </a:rPr>
              <a:t>否定之否定</a:t>
            </a:r>
            <a:endParaRPr lang="zh-CN" altLang="en-US" sz="2400">
              <a:solidFill>
                <a:prstClr val="black"/>
              </a:solidFill>
              <a:latin typeface="微软雅黑" panose="020B0503020204020204" pitchFamily="34" charset="-122"/>
              <a:ea typeface="微软雅黑" panose="020B0503020204020204" pitchFamily="34" charset="-122"/>
            </a:endParaRPr>
          </a:p>
          <a:p>
            <a:pPr algn="just" eaLnBrk="0" fontAlgn="base" hangingPunct="0">
              <a:spcAft>
                <a:spcPct val="0"/>
              </a:spcAft>
              <a:buNone/>
              <a:defRPr/>
            </a:pPr>
            <a:r>
              <a:rPr lang="zh-TW" altLang="en-US" sz="2400">
                <a:solidFill>
                  <a:prstClr val="black"/>
                </a:solidFill>
                <a:latin typeface="微软雅黑" panose="020B0503020204020204" pitchFamily="34" charset="-122"/>
                <a:ea typeface="微软雅黑" panose="020B0503020204020204" pitchFamily="34" charset="-122"/>
              </a:rPr>
              <a:t>		~(~</a:t>
            </a:r>
            <a:r>
              <a:rPr lang="en-US" altLang="zh-TW" sz="2400">
                <a:solidFill>
                  <a:prstClr val="black"/>
                </a:solidFill>
                <a:latin typeface="微软雅黑" panose="020B0503020204020204" pitchFamily="34" charset="-122"/>
                <a:ea typeface="微软雅黑" panose="020B0503020204020204" pitchFamily="34" charset="-122"/>
              </a:rPr>
              <a:t>P) </a:t>
            </a:r>
            <a:r>
              <a:rPr lang="zh-TW" altLang="en-US" sz="2400">
                <a:solidFill>
                  <a:prstClr val="black"/>
                </a:solidFill>
                <a:latin typeface="微软雅黑" panose="020B0503020204020204" pitchFamily="34" charset="-122"/>
                <a:ea typeface="微软雅黑" panose="020B0503020204020204" pitchFamily="34" charset="-122"/>
              </a:rPr>
              <a:t>等价于 </a:t>
            </a:r>
            <a:r>
              <a:rPr lang="en-US" altLang="zh-TW" sz="2400">
                <a:solidFill>
                  <a:prstClr val="black"/>
                </a:solidFill>
                <a:latin typeface="微软雅黑" panose="020B0503020204020204" pitchFamily="34" charset="-122"/>
                <a:ea typeface="微软雅黑" panose="020B0503020204020204" pitchFamily="34" charset="-122"/>
              </a:rPr>
              <a:t>P</a:t>
            </a:r>
            <a:endParaRPr lang="en-US" altLang="zh-CN" sz="2400">
              <a:solidFill>
                <a:prstClr val="black"/>
              </a:solidFill>
              <a:latin typeface="微软雅黑" panose="020B0503020204020204" pitchFamily="34" charset="-122"/>
              <a:ea typeface="微软雅黑" panose="020B0503020204020204" pitchFamily="34" charset="-122"/>
            </a:endParaRPr>
          </a:p>
          <a:p>
            <a:pPr algn="just" eaLnBrk="0" fontAlgn="base" hangingPunct="0">
              <a:spcAft>
                <a:spcPct val="0"/>
              </a:spcAft>
              <a:defRPr/>
            </a:pPr>
            <a:r>
              <a:rPr lang="en-US" altLang="zh-TW" sz="2400">
                <a:solidFill>
                  <a:prstClr val="black"/>
                </a:solidFill>
                <a:latin typeface="微软雅黑" panose="020B0503020204020204" pitchFamily="34" charset="-122"/>
                <a:ea typeface="微软雅黑" panose="020B0503020204020204" pitchFamily="34" charset="-122"/>
              </a:rPr>
              <a:t>(2)P </a:t>
            </a:r>
            <a:r>
              <a:rPr lang="en-US" altLang="zh-CN" sz="2800" b="1">
                <a:solidFill>
                  <a:prstClr val="black"/>
                </a:solidFill>
                <a:latin typeface="微软雅黑" panose="020B0503020204020204" pitchFamily="34" charset="-122"/>
                <a:ea typeface="微软雅黑" panose="020B0503020204020204" pitchFamily="34" charset="-122"/>
              </a:rPr>
              <a:t>∨</a:t>
            </a:r>
            <a:r>
              <a:rPr lang="en-US" altLang="zh-TW" sz="2400">
                <a:solidFill>
                  <a:prstClr val="black"/>
                </a:solidFill>
                <a:latin typeface="微软雅黑" panose="020B0503020204020204" pitchFamily="34" charset="-122"/>
                <a:ea typeface="微软雅黑" panose="020B0503020204020204" pitchFamily="34" charset="-122"/>
              </a:rPr>
              <a:t> Q </a:t>
            </a:r>
            <a:r>
              <a:rPr lang="zh-TW" altLang="en-US" sz="2400">
                <a:solidFill>
                  <a:prstClr val="black"/>
                </a:solidFill>
                <a:latin typeface="微软雅黑" panose="020B0503020204020204" pitchFamily="34" charset="-122"/>
                <a:ea typeface="微软雅黑" panose="020B0503020204020204" pitchFamily="34" charset="-122"/>
              </a:rPr>
              <a:t>等价于 ~</a:t>
            </a:r>
            <a:r>
              <a:rPr lang="en-US" altLang="zh-TW" sz="2400">
                <a:solidFill>
                  <a:prstClr val="black"/>
                </a:solidFill>
                <a:latin typeface="微软雅黑" panose="020B0503020204020204" pitchFamily="34" charset="-122"/>
                <a:ea typeface="微软雅黑" panose="020B0503020204020204" pitchFamily="34" charset="-122"/>
              </a:rPr>
              <a:t>P= &gt; Q</a:t>
            </a:r>
            <a:endParaRPr lang="en-US" altLang="zh-CN" sz="2400">
              <a:solidFill>
                <a:prstClr val="black"/>
              </a:solidFill>
              <a:latin typeface="微软雅黑" panose="020B0503020204020204" pitchFamily="34" charset="-122"/>
              <a:ea typeface="微软雅黑" panose="020B0503020204020204" pitchFamily="34" charset="-122"/>
            </a:endParaRPr>
          </a:p>
          <a:p>
            <a:pPr algn="just" eaLnBrk="0" fontAlgn="base" hangingPunct="0">
              <a:spcAft>
                <a:spcPct val="0"/>
              </a:spcAft>
              <a:defRPr/>
            </a:pPr>
            <a:r>
              <a:rPr lang="en-US" altLang="zh-TW" sz="2400">
                <a:solidFill>
                  <a:prstClr val="black"/>
                </a:solidFill>
                <a:latin typeface="微软雅黑" panose="020B0503020204020204" pitchFamily="34" charset="-122"/>
                <a:ea typeface="微软雅黑" panose="020B0503020204020204" pitchFamily="34" charset="-122"/>
              </a:rPr>
              <a:t>(3) </a:t>
            </a:r>
            <a:r>
              <a:rPr lang="zh-TW" altLang="en-US" sz="2400">
                <a:solidFill>
                  <a:prstClr val="black"/>
                </a:solidFill>
                <a:latin typeface="微软雅黑" panose="020B0503020204020204" pitchFamily="34" charset="-122"/>
                <a:ea typeface="微软雅黑" panose="020B0503020204020204" pitchFamily="34" charset="-122"/>
              </a:rPr>
              <a:t>狄·摩根定律</a:t>
            </a:r>
            <a:endParaRPr lang="zh-CN" altLang="en-US" sz="2400">
              <a:solidFill>
                <a:prstClr val="black"/>
              </a:solidFill>
              <a:latin typeface="微软雅黑" panose="020B0503020204020204" pitchFamily="34" charset="-122"/>
              <a:ea typeface="微软雅黑" panose="020B0503020204020204" pitchFamily="34" charset="-122"/>
            </a:endParaRPr>
          </a:p>
          <a:p>
            <a:pPr algn="just" eaLnBrk="0" fontAlgn="base" hangingPunct="0">
              <a:spcAft>
                <a:spcPct val="0"/>
              </a:spcAft>
              <a:buNone/>
              <a:defRPr/>
            </a:pPr>
            <a:r>
              <a:rPr lang="zh-TW" altLang="en-US" sz="2400">
                <a:solidFill>
                  <a:prstClr val="black"/>
                </a:solidFill>
                <a:latin typeface="微软雅黑" panose="020B0503020204020204" pitchFamily="34" charset="-122"/>
                <a:ea typeface="微软雅黑" panose="020B0503020204020204" pitchFamily="34" charset="-122"/>
              </a:rPr>
              <a:t>		~(</a:t>
            </a:r>
            <a:r>
              <a:rPr lang="en-US" altLang="zh-TW" sz="2400">
                <a:solidFill>
                  <a:prstClr val="black"/>
                </a:solidFill>
                <a:latin typeface="微软雅黑" panose="020B0503020204020204" pitchFamily="34" charset="-122"/>
                <a:ea typeface="微软雅黑" panose="020B0503020204020204" pitchFamily="34" charset="-122"/>
              </a:rPr>
              <a:t>P </a:t>
            </a:r>
            <a:r>
              <a:rPr lang="en-US" altLang="zh-CN" sz="2800" b="1">
                <a:solidFill>
                  <a:prstClr val="black"/>
                </a:solidFill>
                <a:latin typeface="微软雅黑" panose="020B0503020204020204" pitchFamily="34" charset="-122"/>
                <a:ea typeface="微软雅黑" panose="020B0503020204020204" pitchFamily="34" charset="-122"/>
              </a:rPr>
              <a:t>∨</a:t>
            </a:r>
            <a:r>
              <a:rPr lang="en-US" altLang="zh-TW" sz="2400">
                <a:solidFill>
                  <a:prstClr val="black"/>
                </a:solidFill>
                <a:latin typeface="微软雅黑" panose="020B0503020204020204" pitchFamily="34" charset="-122"/>
                <a:ea typeface="微软雅黑" panose="020B0503020204020204" pitchFamily="34" charset="-122"/>
              </a:rPr>
              <a:t> Q) </a:t>
            </a:r>
            <a:r>
              <a:rPr lang="zh-TW" altLang="en-US" sz="2400">
                <a:solidFill>
                  <a:prstClr val="black"/>
                </a:solidFill>
                <a:latin typeface="微软雅黑" panose="020B0503020204020204" pitchFamily="34" charset="-122"/>
                <a:ea typeface="微软雅黑" panose="020B0503020204020204" pitchFamily="34" charset="-122"/>
              </a:rPr>
              <a:t>等价于 ~</a:t>
            </a:r>
            <a:r>
              <a:rPr lang="en-US" altLang="zh-TW" sz="2400">
                <a:solidFill>
                  <a:prstClr val="black"/>
                </a:solidFill>
                <a:latin typeface="微软雅黑" panose="020B0503020204020204" pitchFamily="34" charset="-122"/>
                <a:ea typeface="微软雅黑" panose="020B0503020204020204" pitchFamily="34" charset="-122"/>
              </a:rPr>
              <a:t>P </a:t>
            </a:r>
            <a:r>
              <a:rPr lang="en-US" altLang="zh-CN" sz="2800" b="1">
                <a:solidFill>
                  <a:prstClr val="black"/>
                </a:solidFill>
                <a:latin typeface="微软雅黑" panose="020B0503020204020204" pitchFamily="34" charset="-122"/>
                <a:ea typeface="微软雅黑" panose="020B0503020204020204" pitchFamily="34" charset="-122"/>
              </a:rPr>
              <a:t>∧</a:t>
            </a:r>
            <a:r>
              <a:rPr lang="en-US" altLang="zh-TW" sz="2400">
                <a:solidFill>
                  <a:prstClr val="black"/>
                </a:solidFill>
                <a:latin typeface="微软雅黑" panose="020B0503020204020204" pitchFamily="34" charset="-122"/>
                <a:ea typeface="微软雅黑" panose="020B0503020204020204" pitchFamily="34" charset="-122"/>
              </a:rPr>
              <a:t> ~Q</a:t>
            </a:r>
            <a:endParaRPr lang="en-US" altLang="zh-CN" sz="2400">
              <a:solidFill>
                <a:prstClr val="black"/>
              </a:solidFill>
              <a:latin typeface="微软雅黑" panose="020B0503020204020204" pitchFamily="34" charset="-122"/>
              <a:ea typeface="微软雅黑" panose="020B0503020204020204" pitchFamily="34" charset="-122"/>
            </a:endParaRPr>
          </a:p>
          <a:p>
            <a:pPr algn="just" eaLnBrk="0" fontAlgn="base" hangingPunct="0">
              <a:spcAft>
                <a:spcPct val="0"/>
              </a:spcAft>
              <a:buNone/>
              <a:defRPr/>
            </a:pPr>
            <a:r>
              <a:rPr lang="en-US" altLang="zh-TW" sz="2400">
                <a:solidFill>
                  <a:prstClr val="black"/>
                </a:solidFill>
                <a:latin typeface="微软雅黑" panose="020B0503020204020204" pitchFamily="34" charset="-122"/>
                <a:ea typeface="微软雅黑" panose="020B0503020204020204" pitchFamily="34" charset="-122"/>
              </a:rPr>
              <a:t>		~(P </a:t>
            </a:r>
            <a:r>
              <a:rPr lang="en-US" altLang="zh-CN" sz="2800" b="1">
                <a:solidFill>
                  <a:prstClr val="black"/>
                </a:solidFill>
                <a:latin typeface="微软雅黑" panose="020B0503020204020204" pitchFamily="34" charset="-122"/>
                <a:ea typeface="微软雅黑" panose="020B0503020204020204" pitchFamily="34" charset="-122"/>
              </a:rPr>
              <a:t>∧</a:t>
            </a:r>
            <a:r>
              <a:rPr lang="en-US" altLang="zh-TW" sz="2400">
                <a:solidFill>
                  <a:prstClr val="black"/>
                </a:solidFill>
                <a:latin typeface="微软雅黑" panose="020B0503020204020204" pitchFamily="34" charset="-122"/>
                <a:ea typeface="微软雅黑" panose="020B0503020204020204" pitchFamily="34" charset="-122"/>
              </a:rPr>
              <a:t> Q) </a:t>
            </a:r>
            <a:r>
              <a:rPr lang="zh-TW" altLang="en-US" sz="2400">
                <a:solidFill>
                  <a:prstClr val="black"/>
                </a:solidFill>
                <a:latin typeface="微软雅黑" panose="020B0503020204020204" pitchFamily="34" charset="-122"/>
                <a:ea typeface="微软雅黑" panose="020B0503020204020204" pitchFamily="34" charset="-122"/>
              </a:rPr>
              <a:t>等价于 ~</a:t>
            </a:r>
            <a:r>
              <a:rPr lang="en-US" altLang="zh-TW" sz="2400">
                <a:solidFill>
                  <a:prstClr val="black"/>
                </a:solidFill>
                <a:latin typeface="微软雅黑" panose="020B0503020204020204" pitchFamily="34" charset="-122"/>
                <a:ea typeface="微软雅黑" panose="020B0503020204020204" pitchFamily="34" charset="-122"/>
              </a:rPr>
              <a:t>P </a:t>
            </a:r>
            <a:r>
              <a:rPr lang="en-US" altLang="zh-CN" sz="2800" b="1">
                <a:solidFill>
                  <a:prstClr val="black"/>
                </a:solidFill>
                <a:latin typeface="微软雅黑" panose="020B0503020204020204" pitchFamily="34" charset="-122"/>
                <a:ea typeface="微软雅黑" panose="020B0503020204020204" pitchFamily="34" charset="-122"/>
              </a:rPr>
              <a:t>∨</a:t>
            </a:r>
            <a:r>
              <a:rPr lang="en-US" altLang="zh-TW" sz="2400">
                <a:solidFill>
                  <a:prstClr val="black"/>
                </a:solidFill>
                <a:latin typeface="微软雅黑" panose="020B0503020204020204" pitchFamily="34" charset="-122"/>
                <a:ea typeface="微软雅黑" panose="020B0503020204020204" pitchFamily="34" charset="-122"/>
              </a:rPr>
              <a:t> ~Q</a:t>
            </a:r>
            <a:endParaRPr lang="en-US" altLang="zh-CN" sz="2400">
              <a:solidFill>
                <a:prstClr val="black"/>
              </a:solidFill>
              <a:latin typeface="微软雅黑" panose="020B0503020204020204" pitchFamily="34" charset="-122"/>
              <a:ea typeface="微软雅黑" panose="020B0503020204020204" pitchFamily="34" charset="-122"/>
            </a:endParaRPr>
          </a:p>
          <a:p>
            <a:pPr algn="just" eaLnBrk="0" fontAlgn="base" hangingPunct="0">
              <a:spcAft>
                <a:spcPct val="0"/>
              </a:spcAft>
              <a:defRPr/>
            </a:pPr>
            <a:r>
              <a:rPr lang="en-US" altLang="zh-TW" sz="2400">
                <a:solidFill>
                  <a:prstClr val="black"/>
                </a:solidFill>
                <a:latin typeface="微软雅黑" panose="020B0503020204020204" pitchFamily="34" charset="-122"/>
                <a:ea typeface="微软雅黑" panose="020B0503020204020204" pitchFamily="34" charset="-122"/>
              </a:rPr>
              <a:t>(4 )</a:t>
            </a:r>
            <a:r>
              <a:rPr lang="zh-TW" altLang="en-US" sz="2400">
                <a:solidFill>
                  <a:prstClr val="black"/>
                </a:solidFill>
                <a:latin typeface="微软雅黑" panose="020B0503020204020204" pitchFamily="34" charset="-122"/>
                <a:ea typeface="微软雅黑" panose="020B0503020204020204" pitchFamily="34" charset="-122"/>
              </a:rPr>
              <a:t>分配律</a:t>
            </a:r>
            <a:endParaRPr lang="zh-CN" altLang="en-US" sz="2400">
              <a:solidFill>
                <a:prstClr val="black"/>
              </a:solidFill>
              <a:latin typeface="微软雅黑" panose="020B0503020204020204" pitchFamily="34" charset="-122"/>
              <a:ea typeface="微软雅黑" panose="020B0503020204020204" pitchFamily="34" charset="-122"/>
            </a:endParaRPr>
          </a:p>
          <a:p>
            <a:pPr algn="just" eaLnBrk="0" fontAlgn="base" hangingPunct="0">
              <a:spcAft>
                <a:spcPct val="0"/>
              </a:spcAft>
              <a:buNone/>
              <a:defRPr/>
            </a:pPr>
            <a:r>
              <a:rPr lang="zh-TW" altLang="en-US" sz="2400">
                <a:solidFill>
                  <a:prstClr val="black"/>
                </a:solidFill>
                <a:latin typeface="微软雅黑" panose="020B0503020204020204" pitchFamily="34" charset="-122"/>
                <a:ea typeface="微软雅黑" panose="020B0503020204020204" pitchFamily="34" charset="-122"/>
              </a:rPr>
              <a:t>		</a:t>
            </a:r>
            <a:r>
              <a:rPr lang="en-US" altLang="zh-TW" sz="2400">
                <a:solidFill>
                  <a:prstClr val="black"/>
                </a:solidFill>
                <a:latin typeface="微软雅黑" panose="020B0503020204020204" pitchFamily="34" charset="-122"/>
                <a:ea typeface="微软雅黑" panose="020B0503020204020204" pitchFamily="34" charset="-122"/>
              </a:rPr>
              <a:t>P </a:t>
            </a:r>
            <a:r>
              <a:rPr lang="en-US" altLang="zh-CN" sz="2800" b="1">
                <a:solidFill>
                  <a:prstClr val="black"/>
                </a:solidFill>
                <a:latin typeface="微软雅黑" panose="020B0503020204020204" pitchFamily="34" charset="-122"/>
                <a:ea typeface="微软雅黑" panose="020B0503020204020204" pitchFamily="34" charset="-122"/>
              </a:rPr>
              <a:t>∧</a:t>
            </a:r>
            <a:r>
              <a:rPr lang="en-US" altLang="zh-TW" sz="2400">
                <a:solidFill>
                  <a:prstClr val="black"/>
                </a:solidFill>
                <a:latin typeface="微软雅黑" panose="020B0503020204020204" pitchFamily="34" charset="-122"/>
                <a:ea typeface="微软雅黑" panose="020B0503020204020204" pitchFamily="34" charset="-122"/>
              </a:rPr>
              <a:t>(Q </a:t>
            </a:r>
            <a:r>
              <a:rPr lang="en-US" altLang="zh-CN" sz="2800" b="1">
                <a:solidFill>
                  <a:prstClr val="black"/>
                </a:solidFill>
                <a:latin typeface="微软雅黑" panose="020B0503020204020204" pitchFamily="34" charset="-122"/>
                <a:ea typeface="微软雅黑" panose="020B0503020204020204" pitchFamily="34" charset="-122"/>
              </a:rPr>
              <a:t>∨</a:t>
            </a:r>
            <a:r>
              <a:rPr lang="en-US" altLang="zh-TW" sz="2400">
                <a:solidFill>
                  <a:prstClr val="black"/>
                </a:solidFill>
                <a:latin typeface="微软雅黑" panose="020B0503020204020204" pitchFamily="34" charset="-122"/>
                <a:ea typeface="微软雅黑" panose="020B0503020204020204" pitchFamily="34" charset="-122"/>
              </a:rPr>
              <a:t> R)  </a:t>
            </a:r>
            <a:r>
              <a:rPr lang="zh-TW" altLang="en-US" sz="2400">
                <a:solidFill>
                  <a:prstClr val="black"/>
                </a:solidFill>
                <a:latin typeface="微软雅黑" panose="020B0503020204020204" pitchFamily="34" charset="-122"/>
                <a:ea typeface="微软雅黑" panose="020B0503020204020204" pitchFamily="34" charset="-122"/>
              </a:rPr>
              <a:t>等价于 (</a:t>
            </a:r>
            <a:r>
              <a:rPr lang="en-US" altLang="zh-TW" sz="2400">
                <a:solidFill>
                  <a:prstClr val="black"/>
                </a:solidFill>
                <a:latin typeface="微软雅黑" panose="020B0503020204020204" pitchFamily="34" charset="-122"/>
                <a:ea typeface="微软雅黑" panose="020B0503020204020204" pitchFamily="34" charset="-122"/>
              </a:rPr>
              <a:t>P </a:t>
            </a:r>
            <a:r>
              <a:rPr lang="en-US" altLang="zh-CN" sz="2800" b="1">
                <a:solidFill>
                  <a:prstClr val="black"/>
                </a:solidFill>
                <a:latin typeface="微软雅黑" panose="020B0503020204020204" pitchFamily="34" charset="-122"/>
                <a:ea typeface="微软雅黑" panose="020B0503020204020204" pitchFamily="34" charset="-122"/>
              </a:rPr>
              <a:t>∧</a:t>
            </a:r>
            <a:r>
              <a:rPr lang="zh-TW" altLang="en-US" sz="2400">
                <a:solidFill>
                  <a:prstClr val="black"/>
                </a:solidFill>
                <a:latin typeface="微软雅黑" panose="020B0503020204020204" pitchFamily="34" charset="-122"/>
                <a:ea typeface="微软雅黑" panose="020B0503020204020204" pitchFamily="34" charset="-122"/>
              </a:rPr>
              <a:t> </a:t>
            </a:r>
            <a:r>
              <a:rPr lang="en-US" altLang="zh-TW" sz="2400">
                <a:solidFill>
                  <a:prstClr val="black"/>
                </a:solidFill>
                <a:latin typeface="微软雅黑" panose="020B0503020204020204" pitchFamily="34" charset="-122"/>
                <a:ea typeface="微软雅黑" panose="020B0503020204020204" pitchFamily="34" charset="-122"/>
              </a:rPr>
              <a:t>Q) </a:t>
            </a:r>
            <a:r>
              <a:rPr lang="en-US" altLang="zh-CN" sz="2800" b="1">
                <a:solidFill>
                  <a:prstClr val="black"/>
                </a:solidFill>
                <a:latin typeface="微软雅黑" panose="020B0503020204020204" pitchFamily="34" charset="-122"/>
                <a:ea typeface="微软雅黑" panose="020B0503020204020204" pitchFamily="34" charset="-122"/>
              </a:rPr>
              <a:t>∨</a:t>
            </a:r>
            <a:r>
              <a:rPr lang="en-US" altLang="zh-TW" sz="2400">
                <a:solidFill>
                  <a:prstClr val="black"/>
                </a:solidFill>
                <a:latin typeface="微软雅黑" panose="020B0503020204020204" pitchFamily="34" charset="-122"/>
                <a:ea typeface="微软雅黑" panose="020B0503020204020204" pitchFamily="34" charset="-122"/>
              </a:rPr>
              <a:t> (P </a:t>
            </a:r>
            <a:r>
              <a:rPr lang="en-US" altLang="zh-CN" sz="2800" b="1">
                <a:solidFill>
                  <a:prstClr val="black"/>
                </a:solidFill>
                <a:latin typeface="微软雅黑" panose="020B0503020204020204" pitchFamily="34" charset="-122"/>
                <a:ea typeface="微软雅黑" panose="020B0503020204020204" pitchFamily="34" charset="-122"/>
              </a:rPr>
              <a:t>∧</a:t>
            </a:r>
            <a:r>
              <a:rPr lang="zh-TW" altLang="en-US" sz="2400">
                <a:solidFill>
                  <a:prstClr val="black"/>
                </a:solidFill>
                <a:latin typeface="微软雅黑" panose="020B0503020204020204" pitchFamily="34" charset="-122"/>
                <a:ea typeface="微软雅黑" panose="020B0503020204020204" pitchFamily="34" charset="-122"/>
              </a:rPr>
              <a:t> </a:t>
            </a:r>
            <a:r>
              <a:rPr lang="en-US" altLang="zh-TW" sz="2400">
                <a:solidFill>
                  <a:prstClr val="black"/>
                </a:solidFill>
                <a:latin typeface="微软雅黑" panose="020B0503020204020204" pitchFamily="34" charset="-122"/>
                <a:ea typeface="微软雅黑" panose="020B0503020204020204" pitchFamily="34" charset="-122"/>
              </a:rPr>
              <a:t>R)</a:t>
            </a:r>
            <a:endParaRPr lang="en-US" altLang="zh-CN" sz="2400">
              <a:solidFill>
                <a:prstClr val="black"/>
              </a:solidFill>
              <a:latin typeface="微软雅黑" panose="020B0503020204020204" pitchFamily="34" charset="-122"/>
              <a:ea typeface="微软雅黑" panose="020B0503020204020204" pitchFamily="34" charset="-122"/>
            </a:endParaRPr>
          </a:p>
          <a:p>
            <a:pPr algn="just" eaLnBrk="0" fontAlgn="base" hangingPunct="0">
              <a:spcAft>
                <a:spcPct val="0"/>
              </a:spcAft>
              <a:buNone/>
              <a:defRPr/>
            </a:pPr>
            <a:r>
              <a:rPr lang="en-US" altLang="zh-TW" sz="2400">
                <a:solidFill>
                  <a:prstClr val="black"/>
                </a:solidFill>
                <a:latin typeface="微软雅黑" panose="020B0503020204020204" pitchFamily="34" charset="-122"/>
                <a:ea typeface="微软雅黑" panose="020B0503020204020204" pitchFamily="34" charset="-122"/>
              </a:rPr>
              <a:t>		P </a:t>
            </a:r>
            <a:r>
              <a:rPr lang="en-US" altLang="zh-CN" sz="2800" b="1">
                <a:solidFill>
                  <a:prstClr val="black"/>
                </a:solidFill>
                <a:latin typeface="微软雅黑" panose="020B0503020204020204" pitchFamily="34" charset="-122"/>
                <a:ea typeface="微软雅黑" panose="020B0503020204020204" pitchFamily="34" charset="-122"/>
              </a:rPr>
              <a:t>∨</a:t>
            </a:r>
            <a:r>
              <a:rPr lang="en-US" altLang="zh-TW" sz="2400">
                <a:solidFill>
                  <a:prstClr val="black"/>
                </a:solidFill>
                <a:latin typeface="微软雅黑" panose="020B0503020204020204" pitchFamily="34" charset="-122"/>
                <a:ea typeface="微软雅黑" panose="020B0503020204020204" pitchFamily="34" charset="-122"/>
              </a:rPr>
              <a:t> (Q </a:t>
            </a:r>
            <a:r>
              <a:rPr lang="en-US" altLang="zh-CN" sz="2800" b="1">
                <a:solidFill>
                  <a:prstClr val="black"/>
                </a:solidFill>
                <a:latin typeface="微软雅黑" panose="020B0503020204020204" pitchFamily="34" charset="-122"/>
                <a:ea typeface="微软雅黑" panose="020B0503020204020204" pitchFamily="34" charset="-122"/>
              </a:rPr>
              <a:t>∧</a:t>
            </a:r>
            <a:r>
              <a:rPr lang="zh-TW" altLang="en-US" sz="2400">
                <a:solidFill>
                  <a:prstClr val="black"/>
                </a:solidFill>
                <a:latin typeface="微软雅黑" panose="020B0503020204020204" pitchFamily="34" charset="-122"/>
                <a:ea typeface="微软雅黑" panose="020B0503020204020204" pitchFamily="34" charset="-122"/>
              </a:rPr>
              <a:t> </a:t>
            </a:r>
            <a:r>
              <a:rPr lang="en-US" altLang="zh-TW" sz="2400">
                <a:solidFill>
                  <a:prstClr val="black"/>
                </a:solidFill>
                <a:latin typeface="微软雅黑" panose="020B0503020204020204" pitchFamily="34" charset="-122"/>
                <a:ea typeface="微软雅黑" panose="020B0503020204020204" pitchFamily="34" charset="-122"/>
              </a:rPr>
              <a:t>R) </a:t>
            </a:r>
            <a:r>
              <a:rPr lang="zh-TW" altLang="en-US" sz="2400">
                <a:solidFill>
                  <a:prstClr val="black"/>
                </a:solidFill>
                <a:latin typeface="微软雅黑" panose="020B0503020204020204" pitchFamily="34" charset="-122"/>
                <a:ea typeface="微软雅黑" panose="020B0503020204020204" pitchFamily="34" charset="-122"/>
              </a:rPr>
              <a:t>等价于 (</a:t>
            </a:r>
            <a:r>
              <a:rPr lang="en-US" altLang="zh-TW" sz="2400">
                <a:solidFill>
                  <a:prstClr val="black"/>
                </a:solidFill>
                <a:latin typeface="微软雅黑" panose="020B0503020204020204" pitchFamily="34" charset="-122"/>
                <a:ea typeface="微软雅黑" panose="020B0503020204020204" pitchFamily="34" charset="-122"/>
              </a:rPr>
              <a:t>P </a:t>
            </a:r>
            <a:r>
              <a:rPr lang="en-US" altLang="zh-CN" sz="2800" b="1">
                <a:solidFill>
                  <a:prstClr val="black"/>
                </a:solidFill>
                <a:latin typeface="微软雅黑" panose="020B0503020204020204" pitchFamily="34" charset="-122"/>
                <a:ea typeface="微软雅黑" panose="020B0503020204020204" pitchFamily="34" charset="-122"/>
              </a:rPr>
              <a:t>∨</a:t>
            </a:r>
            <a:r>
              <a:rPr lang="en-US" altLang="zh-TW" sz="2400">
                <a:solidFill>
                  <a:prstClr val="black"/>
                </a:solidFill>
                <a:latin typeface="微软雅黑" panose="020B0503020204020204" pitchFamily="34" charset="-122"/>
                <a:ea typeface="微软雅黑" panose="020B0503020204020204" pitchFamily="34" charset="-122"/>
              </a:rPr>
              <a:t> Q) </a:t>
            </a:r>
            <a:r>
              <a:rPr lang="en-US" altLang="zh-CN" sz="2800" b="1">
                <a:solidFill>
                  <a:prstClr val="black"/>
                </a:solidFill>
                <a:latin typeface="微软雅黑" panose="020B0503020204020204" pitchFamily="34" charset="-122"/>
                <a:ea typeface="微软雅黑" panose="020B0503020204020204" pitchFamily="34" charset="-122"/>
              </a:rPr>
              <a:t>∧</a:t>
            </a:r>
            <a:r>
              <a:rPr lang="en-US" altLang="zh-TW" sz="2400">
                <a:solidFill>
                  <a:prstClr val="black"/>
                </a:solidFill>
                <a:latin typeface="微软雅黑" panose="020B0503020204020204" pitchFamily="34" charset="-122"/>
                <a:ea typeface="微软雅黑" panose="020B0503020204020204" pitchFamily="34" charset="-122"/>
              </a:rPr>
              <a:t> (P </a:t>
            </a:r>
            <a:r>
              <a:rPr lang="en-US" altLang="zh-CN" sz="2800" b="1">
                <a:solidFill>
                  <a:prstClr val="black"/>
                </a:solidFill>
                <a:latin typeface="微软雅黑" panose="020B0503020204020204" pitchFamily="34" charset="-122"/>
                <a:ea typeface="微软雅黑" panose="020B0503020204020204" pitchFamily="34" charset="-122"/>
              </a:rPr>
              <a:t>∨</a:t>
            </a:r>
            <a:r>
              <a:rPr lang="en-US" altLang="zh-TW" sz="2400">
                <a:solidFill>
                  <a:prstClr val="black"/>
                </a:solidFill>
                <a:latin typeface="微软雅黑" panose="020B0503020204020204" pitchFamily="34" charset="-122"/>
                <a:ea typeface="微软雅黑" panose="020B0503020204020204" pitchFamily="34" charset="-122"/>
              </a:rPr>
              <a:t> R)</a:t>
            </a:r>
            <a:endParaRPr lang="en-US" altLang="zh-CN" sz="2400">
              <a:solidFill>
                <a:prstClr val="black"/>
              </a:solidFill>
              <a:latin typeface="微软雅黑" panose="020B0503020204020204" pitchFamily="34" charset="-122"/>
              <a:ea typeface="微软雅黑" panose="020B0503020204020204" pitchFamily="34" charset="-122"/>
            </a:endParaRPr>
          </a:p>
          <a:p>
            <a:pPr eaLnBrk="0" fontAlgn="base" hangingPunct="0">
              <a:spcAft>
                <a:spcPct val="0"/>
              </a:spcAft>
              <a:defRPr/>
            </a:pPr>
            <a:r>
              <a:rPr lang="en-US" altLang="zh-TW" sz="2400">
                <a:solidFill>
                  <a:prstClr val="black"/>
                </a:solidFill>
                <a:latin typeface="微软雅黑" panose="020B0503020204020204" pitchFamily="34" charset="-122"/>
                <a:ea typeface="微软雅黑" panose="020B0503020204020204" pitchFamily="34" charset="-122"/>
              </a:rPr>
              <a:t>(5) </a:t>
            </a:r>
            <a:r>
              <a:rPr lang="zh-TW" altLang="en-US" sz="2400">
                <a:solidFill>
                  <a:prstClr val="black"/>
                </a:solidFill>
                <a:latin typeface="微软雅黑" panose="020B0503020204020204" pitchFamily="34" charset="-122"/>
                <a:ea typeface="微软雅黑" panose="020B0503020204020204" pitchFamily="34" charset="-122"/>
              </a:rPr>
              <a:t>交换律</a:t>
            </a:r>
            <a:endParaRPr lang="zh-CN" altLang="en-US" sz="2400">
              <a:solidFill>
                <a:prstClr val="black"/>
              </a:solidFill>
              <a:latin typeface="微软雅黑" panose="020B0503020204020204" pitchFamily="34" charset="-122"/>
              <a:ea typeface="微软雅黑" panose="020B0503020204020204" pitchFamily="34" charset="-122"/>
            </a:endParaRPr>
          </a:p>
          <a:p>
            <a:pPr algn="just" eaLnBrk="0" fontAlgn="base" hangingPunct="0">
              <a:spcAft>
                <a:spcPct val="0"/>
              </a:spcAft>
              <a:buNone/>
              <a:defRPr/>
            </a:pPr>
            <a:r>
              <a:rPr lang="zh-TW" altLang="en-US" sz="2400">
                <a:solidFill>
                  <a:prstClr val="black"/>
                </a:solidFill>
                <a:latin typeface="微软雅黑" panose="020B0503020204020204" pitchFamily="34" charset="-122"/>
                <a:ea typeface="微软雅黑" panose="020B0503020204020204" pitchFamily="34" charset="-122"/>
              </a:rPr>
              <a:t>		</a:t>
            </a:r>
            <a:r>
              <a:rPr lang="en-US" altLang="zh-TW" sz="2400">
                <a:solidFill>
                  <a:prstClr val="black"/>
                </a:solidFill>
                <a:latin typeface="微软雅黑" panose="020B0503020204020204" pitchFamily="34" charset="-122"/>
                <a:ea typeface="微软雅黑" panose="020B0503020204020204" pitchFamily="34" charset="-122"/>
              </a:rPr>
              <a:t>P </a:t>
            </a:r>
            <a:r>
              <a:rPr lang="en-US" altLang="zh-CN" sz="2800" b="1">
                <a:solidFill>
                  <a:prstClr val="black"/>
                </a:solidFill>
                <a:latin typeface="微软雅黑" panose="020B0503020204020204" pitchFamily="34" charset="-122"/>
                <a:ea typeface="微软雅黑" panose="020B0503020204020204" pitchFamily="34" charset="-122"/>
              </a:rPr>
              <a:t>∧</a:t>
            </a:r>
            <a:r>
              <a:rPr lang="en-US" altLang="zh-TW" sz="2400">
                <a:solidFill>
                  <a:prstClr val="black"/>
                </a:solidFill>
                <a:latin typeface="微软雅黑" panose="020B0503020204020204" pitchFamily="34" charset="-122"/>
                <a:ea typeface="微软雅黑" panose="020B0503020204020204" pitchFamily="34" charset="-122"/>
              </a:rPr>
              <a:t>  Q   </a:t>
            </a:r>
            <a:r>
              <a:rPr lang="zh-TW" altLang="en-US" sz="2400">
                <a:solidFill>
                  <a:prstClr val="black"/>
                </a:solidFill>
                <a:latin typeface="微软雅黑" panose="020B0503020204020204" pitchFamily="34" charset="-122"/>
                <a:ea typeface="微软雅黑" panose="020B0503020204020204" pitchFamily="34" charset="-122"/>
              </a:rPr>
              <a:t>等价于  </a:t>
            </a:r>
            <a:r>
              <a:rPr lang="en-US" altLang="zh-TW" sz="2400">
                <a:solidFill>
                  <a:prstClr val="black"/>
                </a:solidFill>
                <a:latin typeface="微软雅黑" panose="020B0503020204020204" pitchFamily="34" charset="-122"/>
                <a:ea typeface="微软雅黑" panose="020B0503020204020204" pitchFamily="34" charset="-122"/>
              </a:rPr>
              <a:t>Q </a:t>
            </a:r>
            <a:r>
              <a:rPr lang="en-US" altLang="zh-CN" sz="2800" b="1">
                <a:solidFill>
                  <a:prstClr val="black"/>
                </a:solidFill>
                <a:latin typeface="微软雅黑" panose="020B0503020204020204" pitchFamily="34" charset="-122"/>
                <a:ea typeface="微软雅黑" panose="020B0503020204020204" pitchFamily="34" charset="-122"/>
              </a:rPr>
              <a:t>∧ </a:t>
            </a:r>
            <a:r>
              <a:rPr lang="zh-TW" altLang="en-US" sz="2400">
                <a:solidFill>
                  <a:prstClr val="black"/>
                </a:solidFill>
                <a:latin typeface="微软雅黑" panose="020B0503020204020204" pitchFamily="34" charset="-122"/>
                <a:ea typeface="微软雅黑" panose="020B0503020204020204" pitchFamily="34" charset="-122"/>
              </a:rPr>
              <a:t> </a:t>
            </a:r>
            <a:r>
              <a:rPr lang="en-US" altLang="zh-TW" sz="2400">
                <a:solidFill>
                  <a:prstClr val="black"/>
                </a:solidFill>
                <a:latin typeface="微软雅黑" panose="020B0503020204020204" pitchFamily="34" charset="-122"/>
                <a:ea typeface="微软雅黑" panose="020B0503020204020204" pitchFamily="34" charset="-122"/>
              </a:rPr>
              <a:t>P</a:t>
            </a:r>
            <a:endParaRPr lang="en-US" altLang="zh-CN" sz="2400">
              <a:solidFill>
                <a:prstClr val="black"/>
              </a:solidFill>
              <a:latin typeface="微软雅黑" panose="020B0503020204020204" pitchFamily="34" charset="-122"/>
              <a:ea typeface="微软雅黑" panose="020B0503020204020204" pitchFamily="34" charset="-122"/>
            </a:endParaRPr>
          </a:p>
          <a:p>
            <a:pPr eaLnBrk="0" fontAlgn="base" hangingPunct="0">
              <a:spcAft>
                <a:spcPct val="0"/>
              </a:spcAft>
              <a:buNone/>
              <a:defRPr/>
            </a:pPr>
            <a:r>
              <a:rPr lang="en-US" altLang="zh-TW" sz="2400">
                <a:solidFill>
                  <a:prstClr val="black"/>
                </a:solidFill>
                <a:latin typeface="微软雅黑" panose="020B0503020204020204" pitchFamily="34" charset="-122"/>
                <a:ea typeface="微软雅黑" panose="020B0503020204020204" pitchFamily="34" charset="-122"/>
              </a:rPr>
              <a:t>		P </a:t>
            </a:r>
            <a:r>
              <a:rPr lang="en-US" altLang="zh-CN" sz="2800" b="1">
                <a:solidFill>
                  <a:prstClr val="black"/>
                </a:solidFill>
                <a:latin typeface="微软雅黑" panose="020B0503020204020204" pitchFamily="34" charset="-122"/>
                <a:ea typeface="微软雅黑" panose="020B0503020204020204" pitchFamily="34" charset="-122"/>
              </a:rPr>
              <a:t>∨</a:t>
            </a:r>
            <a:r>
              <a:rPr lang="en-US" altLang="zh-TW" sz="2400">
                <a:solidFill>
                  <a:prstClr val="black"/>
                </a:solidFill>
                <a:latin typeface="微软雅黑" panose="020B0503020204020204" pitchFamily="34" charset="-122"/>
                <a:ea typeface="微软雅黑" panose="020B0503020204020204" pitchFamily="34" charset="-122"/>
              </a:rPr>
              <a:t> Q </a:t>
            </a:r>
            <a:r>
              <a:rPr lang="zh-TW" altLang="en-US" sz="2400">
                <a:solidFill>
                  <a:prstClr val="black"/>
                </a:solidFill>
                <a:latin typeface="微软雅黑" panose="020B0503020204020204" pitchFamily="34" charset="-122"/>
                <a:ea typeface="微软雅黑" panose="020B0503020204020204" pitchFamily="34" charset="-122"/>
              </a:rPr>
              <a:t>等价于 </a:t>
            </a:r>
            <a:r>
              <a:rPr lang="en-US" altLang="zh-TW" sz="2400">
                <a:solidFill>
                  <a:prstClr val="black"/>
                </a:solidFill>
                <a:latin typeface="微软雅黑" panose="020B0503020204020204" pitchFamily="34" charset="-122"/>
                <a:ea typeface="微软雅黑" panose="020B0503020204020204" pitchFamily="34" charset="-122"/>
              </a:rPr>
              <a:t>Q </a:t>
            </a:r>
            <a:r>
              <a:rPr lang="en-US" altLang="zh-CN" sz="2800" b="1">
                <a:solidFill>
                  <a:prstClr val="black"/>
                </a:solidFill>
                <a:latin typeface="微软雅黑" panose="020B0503020204020204" pitchFamily="34" charset="-122"/>
                <a:ea typeface="微软雅黑" panose="020B0503020204020204" pitchFamily="34" charset="-122"/>
              </a:rPr>
              <a:t>∨</a:t>
            </a:r>
            <a:r>
              <a:rPr lang="en-US" altLang="zh-TW" sz="2400">
                <a:solidFill>
                  <a:prstClr val="black"/>
                </a:solidFill>
                <a:latin typeface="微软雅黑" panose="020B0503020204020204" pitchFamily="34" charset="-122"/>
                <a:ea typeface="微软雅黑" panose="020B0503020204020204" pitchFamily="34" charset="-122"/>
              </a:rPr>
              <a:t> P</a:t>
            </a:r>
            <a:r>
              <a:rPr lang="en-US" altLang="zh-CN" sz="2400">
                <a:solidFill>
                  <a:prstClr val="black"/>
                </a:solidFill>
                <a:latin typeface="微软雅黑" panose="020B0503020204020204" pitchFamily="34" charset="-122"/>
                <a:ea typeface="微软雅黑" panose="020B0503020204020204" pitchFamily="34" charset="-122"/>
              </a:rPr>
              <a:t> </a:t>
            </a:r>
          </a:p>
        </p:txBody>
      </p:sp>
      <p:sp>
        <p:nvSpPr>
          <p:cNvPr id="103427" name="文本框 5">
            <a:extLst>
              <a:ext uri="{FF2B5EF4-FFF2-40B4-BE49-F238E27FC236}">
                <a16:creationId xmlns:a16="http://schemas.microsoft.com/office/drawing/2014/main" id="{FB85BB6D-D130-49A5-8229-346F2869A4CF}"/>
              </a:ext>
            </a:extLst>
          </p:cNvPr>
          <p:cNvSpPr txBox="1">
            <a:spLocks noChangeArrowheads="1"/>
          </p:cNvSpPr>
          <p:nvPr/>
        </p:nvSpPr>
        <p:spPr bwMode="auto">
          <a:xfrm>
            <a:off x="4367213" y="206376"/>
            <a:ext cx="60499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0" fontAlgn="base" hangingPunct="0">
              <a:spcBef>
                <a:spcPct val="0"/>
              </a:spcBef>
              <a:spcAft>
                <a:spcPct val="0"/>
              </a:spcAft>
              <a:defRPr/>
            </a:pPr>
            <a:r>
              <a:rPr lang="zh-CN" altLang="zh-CN" sz="3600" b="1">
                <a:solidFill>
                  <a:prstClr val="black"/>
                </a:solidFill>
                <a:latin typeface="微软雅黑" panose="020B0503020204020204" pitchFamily="34" charset="-122"/>
                <a:ea typeface="微软雅黑" panose="020B0503020204020204" pitchFamily="34" charset="-122"/>
              </a:rPr>
              <a:t>等价</a:t>
            </a:r>
            <a:r>
              <a:rPr lang="zh-CN" altLang="en-US" sz="3600" b="1">
                <a:solidFill>
                  <a:prstClr val="black"/>
                </a:solidFill>
                <a:latin typeface="微软雅黑" panose="020B0503020204020204" pitchFamily="34" charset="-122"/>
                <a:ea typeface="微软雅黑" panose="020B0503020204020204" pitchFamily="34" charset="-122"/>
              </a:rPr>
              <a:t>关系  </a:t>
            </a:r>
            <a:r>
              <a:rPr lang="en-US" altLang="zh-CN" sz="3600" b="1">
                <a:solidFill>
                  <a:prstClr val="black"/>
                </a:solidFill>
                <a:latin typeface="微软雅黑" panose="020B0503020204020204" pitchFamily="34" charset="-122"/>
                <a:ea typeface="微软雅黑" panose="020B0503020204020204" pitchFamily="34" charset="-122"/>
                <a:sym typeface="Wingdings" panose="05000000000000000000" pitchFamily="2" charset="2"/>
              </a:rPr>
              <a:t>    &lt; = &gt;</a:t>
            </a:r>
            <a:endParaRPr lang="zh-CN" altLang="en-US" sz="3600">
              <a:solidFill>
                <a:prstClr val="black"/>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4">
            <a:extLst>
              <a:ext uri="{FF2B5EF4-FFF2-40B4-BE49-F238E27FC236}">
                <a16:creationId xmlns:a16="http://schemas.microsoft.com/office/drawing/2014/main" id="{39101EC8-BC57-4BA2-A371-495069CAE07F}"/>
              </a:ext>
            </a:extLst>
          </p:cNvPr>
          <p:cNvSpPr txBox="1">
            <a:spLocks noChangeArrowheads="1"/>
          </p:cNvSpPr>
          <p:nvPr/>
        </p:nvSpPr>
        <p:spPr bwMode="auto">
          <a:xfrm>
            <a:off x="1774825" y="115888"/>
            <a:ext cx="9037638" cy="674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defTabSz="685800">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algn="just" eaLnBrk="0" fontAlgn="base" hangingPunct="0">
              <a:spcAft>
                <a:spcPct val="0"/>
              </a:spcAft>
              <a:defRPr/>
            </a:pPr>
            <a:r>
              <a:rPr lang="zh-TW" altLang="en-US" sz="2400">
                <a:solidFill>
                  <a:prstClr val="black"/>
                </a:solidFill>
                <a:latin typeface="微软雅黑" panose="020B0503020204020204" pitchFamily="34" charset="-122"/>
                <a:ea typeface="微软雅黑" panose="020B0503020204020204" pitchFamily="34" charset="-122"/>
              </a:rPr>
              <a:t>6) 结合律</a:t>
            </a:r>
            <a:endParaRPr lang="zh-CN" altLang="en-US" sz="2400">
              <a:solidFill>
                <a:prstClr val="black"/>
              </a:solidFill>
              <a:latin typeface="微软雅黑" panose="020B0503020204020204" pitchFamily="34" charset="-122"/>
              <a:ea typeface="微软雅黑" panose="020B0503020204020204" pitchFamily="34" charset="-122"/>
            </a:endParaRPr>
          </a:p>
          <a:p>
            <a:pPr algn="just" eaLnBrk="0" fontAlgn="base" hangingPunct="0">
              <a:spcAft>
                <a:spcPct val="0"/>
              </a:spcAft>
              <a:buNone/>
              <a:defRPr/>
            </a:pPr>
            <a:r>
              <a:rPr lang="zh-TW" altLang="en-US" sz="2400">
                <a:solidFill>
                  <a:prstClr val="black"/>
                </a:solidFill>
                <a:latin typeface="微软雅黑" panose="020B0503020204020204" pitchFamily="34" charset="-122"/>
                <a:ea typeface="微软雅黑" panose="020B0503020204020204" pitchFamily="34" charset="-122"/>
              </a:rPr>
              <a:t>		(</a:t>
            </a:r>
            <a:r>
              <a:rPr lang="en-US" altLang="zh-TW" sz="2400">
                <a:solidFill>
                  <a:prstClr val="black"/>
                </a:solidFill>
                <a:latin typeface="微软雅黑" panose="020B0503020204020204" pitchFamily="34" charset="-122"/>
                <a:ea typeface="微软雅黑" panose="020B0503020204020204" pitchFamily="34" charset="-122"/>
              </a:rPr>
              <a:t>P </a:t>
            </a:r>
            <a:r>
              <a:rPr lang="en-US" altLang="zh-CN" sz="2800" b="1">
                <a:solidFill>
                  <a:prstClr val="black"/>
                </a:solidFill>
                <a:latin typeface="微软雅黑" panose="020B0503020204020204" pitchFamily="34" charset="-122"/>
                <a:ea typeface="微软雅黑" panose="020B0503020204020204" pitchFamily="34" charset="-122"/>
              </a:rPr>
              <a:t>∧</a:t>
            </a:r>
            <a:r>
              <a:rPr lang="en-US" altLang="zh-TW" sz="2400">
                <a:solidFill>
                  <a:prstClr val="black"/>
                </a:solidFill>
                <a:latin typeface="微软雅黑" panose="020B0503020204020204" pitchFamily="34" charset="-122"/>
                <a:ea typeface="微软雅黑" panose="020B0503020204020204" pitchFamily="34" charset="-122"/>
              </a:rPr>
              <a:t> Q) </a:t>
            </a:r>
            <a:r>
              <a:rPr lang="en-US" altLang="zh-CN" sz="2800" b="1">
                <a:solidFill>
                  <a:prstClr val="black"/>
                </a:solidFill>
                <a:latin typeface="微软雅黑" panose="020B0503020204020204" pitchFamily="34" charset="-122"/>
                <a:ea typeface="微软雅黑" panose="020B0503020204020204" pitchFamily="34" charset="-122"/>
              </a:rPr>
              <a:t>∧</a:t>
            </a:r>
            <a:r>
              <a:rPr lang="zh-TW" altLang="en-US" sz="2400">
                <a:solidFill>
                  <a:prstClr val="black"/>
                </a:solidFill>
                <a:latin typeface="微软雅黑" panose="020B0503020204020204" pitchFamily="34" charset="-122"/>
                <a:ea typeface="微软雅黑" panose="020B0503020204020204" pitchFamily="34" charset="-122"/>
              </a:rPr>
              <a:t> </a:t>
            </a:r>
            <a:r>
              <a:rPr lang="en-US" altLang="zh-TW" sz="2400">
                <a:solidFill>
                  <a:prstClr val="black"/>
                </a:solidFill>
                <a:latin typeface="微软雅黑" panose="020B0503020204020204" pitchFamily="34" charset="-122"/>
                <a:ea typeface="微软雅黑" panose="020B0503020204020204" pitchFamily="34" charset="-122"/>
              </a:rPr>
              <a:t>R </a:t>
            </a:r>
            <a:r>
              <a:rPr lang="zh-TW" altLang="en-US" sz="2400">
                <a:solidFill>
                  <a:prstClr val="black"/>
                </a:solidFill>
                <a:latin typeface="微软雅黑" panose="020B0503020204020204" pitchFamily="34" charset="-122"/>
                <a:ea typeface="微软雅黑" panose="020B0503020204020204" pitchFamily="34" charset="-122"/>
              </a:rPr>
              <a:t>等价于 </a:t>
            </a:r>
            <a:r>
              <a:rPr lang="en-US" altLang="zh-TW" sz="2400">
                <a:solidFill>
                  <a:prstClr val="black"/>
                </a:solidFill>
                <a:latin typeface="微软雅黑" panose="020B0503020204020204" pitchFamily="34" charset="-122"/>
                <a:ea typeface="微软雅黑" panose="020B0503020204020204" pitchFamily="34" charset="-122"/>
              </a:rPr>
              <a:t>P </a:t>
            </a:r>
            <a:r>
              <a:rPr lang="en-US" altLang="zh-CN" sz="2800" b="1">
                <a:solidFill>
                  <a:prstClr val="black"/>
                </a:solidFill>
                <a:latin typeface="微软雅黑" panose="020B0503020204020204" pitchFamily="34" charset="-122"/>
                <a:ea typeface="微软雅黑" panose="020B0503020204020204" pitchFamily="34" charset="-122"/>
              </a:rPr>
              <a:t>∧</a:t>
            </a:r>
            <a:r>
              <a:rPr lang="en-US" altLang="zh-TW" sz="2400">
                <a:solidFill>
                  <a:prstClr val="black"/>
                </a:solidFill>
                <a:latin typeface="微软雅黑" panose="020B0503020204020204" pitchFamily="34" charset="-122"/>
                <a:ea typeface="微软雅黑" panose="020B0503020204020204" pitchFamily="34" charset="-122"/>
              </a:rPr>
              <a:t>(Q </a:t>
            </a:r>
            <a:r>
              <a:rPr lang="en-US" altLang="zh-CN" sz="2800" b="1">
                <a:solidFill>
                  <a:prstClr val="black"/>
                </a:solidFill>
                <a:latin typeface="微软雅黑" panose="020B0503020204020204" pitchFamily="34" charset="-122"/>
                <a:ea typeface="微软雅黑" panose="020B0503020204020204" pitchFamily="34" charset="-122"/>
              </a:rPr>
              <a:t>∧</a:t>
            </a:r>
            <a:r>
              <a:rPr lang="zh-TW" altLang="en-US" sz="2400">
                <a:solidFill>
                  <a:prstClr val="black"/>
                </a:solidFill>
                <a:latin typeface="微软雅黑" panose="020B0503020204020204" pitchFamily="34" charset="-122"/>
                <a:ea typeface="微软雅黑" panose="020B0503020204020204" pitchFamily="34" charset="-122"/>
              </a:rPr>
              <a:t> </a:t>
            </a:r>
            <a:r>
              <a:rPr lang="en-US" altLang="zh-TW" sz="2400">
                <a:solidFill>
                  <a:prstClr val="black"/>
                </a:solidFill>
                <a:latin typeface="微软雅黑" panose="020B0503020204020204" pitchFamily="34" charset="-122"/>
                <a:ea typeface="微软雅黑" panose="020B0503020204020204" pitchFamily="34" charset="-122"/>
              </a:rPr>
              <a:t>R)</a:t>
            </a:r>
            <a:endParaRPr lang="en-US" altLang="zh-CN" sz="2400">
              <a:solidFill>
                <a:prstClr val="black"/>
              </a:solidFill>
              <a:latin typeface="微软雅黑" panose="020B0503020204020204" pitchFamily="34" charset="-122"/>
              <a:ea typeface="微软雅黑" panose="020B0503020204020204" pitchFamily="34" charset="-122"/>
            </a:endParaRPr>
          </a:p>
          <a:p>
            <a:pPr algn="just" eaLnBrk="0" fontAlgn="base" hangingPunct="0">
              <a:spcAft>
                <a:spcPct val="0"/>
              </a:spcAft>
              <a:buNone/>
              <a:defRPr/>
            </a:pPr>
            <a:r>
              <a:rPr lang="en-US" altLang="zh-TW" sz="2400">
                <a:solidFill>
                  <a:prstClr val="black"/>
                </a:solidFill>
                <a:latin typeface="微软雅黑" panose="020B0503020204020204" pitchFamily="34" charset="-122"/>
                <a:ea typeface="微软雅黑" panose="020B0503020204020204" pitchFamily="34" charset="-122"/>
              </a:rPr>
              <a:t>		(P </a:t>
            </a:r>
            <a:r>
              <a:rPr lang="en-US" altLang="zh-CN" sz="2800" b="1">
                <a:solidFill>
                  <a:prstClr val="black"/>
                </a:solidFill>
                <a:latin typeface="微软雅黑" panose="020B0503020204020204" pitchFamily="34" charset="-122"/>
                <a:ea typeface="微软雅黑" panose="020B0503020204020204" pitchFamily="34" charset="-122"/>
              </a:rPr>
              <a:t>∨</a:t>
            </a:r>
            <a:r>
              <a:rPr lang="en-US" altLang="zh-TW" sz="2400">
                <a:solidFill>
                  <a:prstClr val="black"/>
                </a:solidFill>
                <a:latin typeface="微软雅黑" panose="020B0503020204020204" pitchFamily="34" charset="-122"/>
                <a:ea typeface="微软雅黑" panose="020B0503020204020204" pitchFamily="34" charset="-122"/>
              </a:rPr>
              <a:t> Q) </a:t>
            </a:r>
            <a:r>
              <a:rPr lang="en-US" altLang="zh-CN" sz="2800" b="1">
                <a:solidFill>
                  <a:prstClr val="black"/>
                </a:solidFill>
                <a:latin typeface="微软雅黑" panose="020B0503020204020204" pitchFamily="34" charset="-122"/>
                <a:ea typeface="微软雅黑" panose="020B0503020204020204" pitchFamily="34" charset="-122"/>
              </a:rPr>
              <a:t>∨</a:t>
            </a:r>
            <a:r>
              <a:rPr lang="en-US" altLang="zh-TW" sz="2400">
                <a:solidFill>
                  <a:prstClr val="black"/>
                </a:solidFill>
                <a:latin typeface="微软雅黑" panose="020B0503020204020204" pitchFamily="34" charset="-122"/>
                <a:ea typeface="微软雅黑" panose="020B0503020204020204" pitchFamily="34" charset="-122"/>
              </a:rPr>
              <a:t> R </a:t>
            </a:r>
            <a:r>
              <a:rPr lang="zh-TW" altLang="en-US" sz="2400">
                <a:solidFill>
                  <a:prstClr val="black"/>
                </a:solidFill>
                <a:latin typeface="微软雅黑" panose="020B0503020204020204" pitchFamily="34" charset="-122"/>
                <a:ea typeface="微软雅黑" panose="020B0503020204020204" pitchFamily="34" charset="-122"/>
              </a:rPr>
              <a:t>等价于 </a:t>
            </a:r>
            <a:r>
              <a:rPr lang="en-US" altLang="zh-TW" sz="2400">
                <a:solidFill>
                  <a:prstClr val="black"/>
                </a:solidFill>
                <a:latin typeface="微软雅黑" panose="020B0503020204020204" pitchFamily="34" charset="-122"/>
                <a:ea typeface="微软雅黑" panose="020B0503020204020204" pitchFamily="34" charset="-122"/>
              </a:rPr>
              <a:t>P </a:t>
            </a:r>
            <a:r>
              <a:rPr lang="en-US" altLang="zh-CN" sz="2800" b="1">
                <a:solidFill>
                  <a:prstClr val="black"/>
                </a:solidFill>
                <a:latin typeface="微软雅黑" panose="020B0503020204020204" pitchFamily="34" charset="-122"/>
                <a:ea typeface="微软雅黑" panose="020B0503020204020204" pitchFamily="34" charset="-122"/>
              </a:rPr>
              <a:t>∨</a:t>
            </a:r>
            <a:r>
              <a:rPr lang="en-US" altLang="zh-TW" sz="2400">
                <a:solidFill>
                  <a:prstClr val="black"/>
                </a:solidFill>
                <a:latin typeface="微软雅黑" panose="020B0503020204020204" pitchFamily="34" charset="-122"/>
                <a:ea typeface="微软雅黑" panose="020B0503020204020204" pitchFamily="34" charset="-122"/>
              </a:rPr>
              <a:t> (Q </a:t>
            </a:r>
            <a:r>
              <a:rPr lang="en-US" altLang="zh-CN" sz="2800" b="1">
                <a:solidFill>
                  <a:prstClr val="black"/>
                </a:solidFill>
                <a:latin typeface="微软雅黑" panose="020B0503020204020204" pitchFamily="34" charset="-122"/>
                <a:ea typeface="微软雅黑" panose="020B0503020204020204" pitchFamily="34" charset="-122"/>
              </a:rPr>
              <a:t>∨</a:t>
            </a:r>
            <a:r>
              <a:rPr lang="en-US" altLang="zh-TW" sz="2400">
                <a:solidFill>
                  <a:prstClr val="black"/>
                </a:solidFill>
                <a:latin typeface="微软雅黑" panose="020B0503020204020204" pitchFamily="34" charset="-122"/>
                <a:ea typeface="微软雅黑" panose="020B0503020204020204" pitchFamily="34" charset="-122"/>
              </a:rPr>
              <a:t> R)</a:t>
            </a:r>
            <a:endParaRPr lang="en-US" altLang="zh-CN" sz="2400">
              <a:solidFill>
                <a:prstClr val="black"/>
              </a:solidFill>
              <a:latin typeface="微软雅黑" panose="020B0503020204020204" pitchFamily="34" charset="-122"/>
              <a:ea typeface="微软雅黑" panose="020B0503020204020204" pitchFamily="34" charset="-122"/>
            </a:endParaRPr>
          </a:p>
          <a:p>
            <a:pPr algn="just" eaLnBrk="0" fontAlgn="base" hangingPunct="0">
              <a:spcAft>
                <a:spcPct val="0"/>
              </a:spcAft>
              <a:defRPr/>
            </a:pPr>
            <a:r>
              <a:rPr lang="en-US" altLang="zh-TW" sz="2400">
                <a:solidFill>
                  <a:prstClr val="black"/>
                </a:solidFill>
                <a:latin typeface="微软雅黑" panose="020B0503020204020204" pitchFamily="34" charset="-122"/>
                <a:ea typeface="微软雅黑" panose="020B0503020204020204" pitchFamily="34" charset="-122"/>
              </a:rPr>
              <a:t>(7) </a:t>
            </a:r>
            <a:r>
              <a:rPr lang="zh-TW" altLang="en-US" sz="2400">
                <a:solidFill>
                  <a:prstClr val="black"/>
                </a:solidFill>
                <a:latin typeface="微软雅黑" panose="020B0503020204020204" pitchFamily="34" charset="-122"/>
                <a:ea typeface="微软雅黑" panose="020B0503020204020204" pitchFamily="34" charset="-122"/>
              </a:rPr>
              <a:t>逆否律</a:t>
            </a:r>
            <a:endParaRPr lang="zh-CN" altLang="en-US" sz="2400">
              <a:solidFill>
                <a:prstClr val="black"/>
              </a:solidFill>
              <a:latin typeface="微软雅黑" panose="020B0503020204020204" pitchFamily="34" charset="-122"/>
              <a:ea typeface="微软雅黑" panose="020B0503020204020204" pitchFamily="34" charset="-122"/>
            </a:endParaRPr>
          </a:p>
          <a:p>
            <a:pPr algn="just" eaLnBrk="0" fontAlgn="base" hangingPunct="0">
              <a:spcAft>
                <a:spcPct val="0"/>
              </a:spcAft>
              <a:buNone/>
              <a:defRPr/>
            </a:pPr>
            <a:r>
              <a:rPr lang="zh-TW" altLang="en-US" sz="2400">
                <a:solidFill>
                  <a:prstClr val="black"/>
                </a:solidFill>
                <a:latin typeface="微软雅黑" panose="020B0503020204020204" pitchFamily="34" charset="-122"/>
                <a:ea typeface="微软雅黑" panose="020B0503020204020204" pitchFamily="34" charset="-122"/>
              </a:rPr>
              <a:t>		</a:t>
            </a:r>
            <a:r>
              <a:rPr lang="en-US" altLang="zh-TW" sz="2400">
                <a:solidFill>
                  <a:prstClr val="black"/>
                </a:solidFill>
                <a:latin typeface="微软雅黑" panose="020B0503020204020204" pitchFamily="34" charset="-122"/>
                <a:ea typeface="微软雅黑" panose="020B0503020204020204" pitchFamily="34" charset="-122"/>
              </a:rPr>
              <a:t>P = &gt; Q </a:t>
            </a:r>
            <a:r>
              <a:rPr lang="zh-TW" altLang="en-US" sz="2400">
                <a:solidFill>
                  <a:prstClr val="black"/>
                </a:solidFill>
                <a:latin typeface="微软雅黑" panose="020B0503020204020204" pitchFamily="34" charset="-122"/>
                <a:ea typeface="微软雅黑" panose="020B0503020204020204" pitchFamily="34" charset="-122"/>
              </a:rPr>
              <a:t>等价于 ~</a:t>
            </a:r>
            <a:r>
              <a:rPr lang="en-US" altLang="zh-TW" sz="2400">
                <a:solidFill>
                  <a:prstClr val="black"/>
                </a:solidFill>
                <a:latin typeface="微软雅黑" panose="020B0503020204020204" pitchFamily="34" charset="-122"/>
                <a:ea typeface="微软雅黑" panose="020B0503020204020204" pitchFamily="34" charset="-122"/>
              </a:rPr>
              <a:t>Q = &gt; ~P</a:t>
            </a:r>
            <a:endParaRPr lang="en-US" altLang="zh-CN" sz="2400">
              <a:solidFill>
                <a:prstClr val="black"/>
              </a:solidFill>
              <a:latin typeface="微软雅黑" panose="020B0503020204020204" pitchFamily="34" charset="-122"/>
              <a:ea typeface="微软雅黑" panose="020B0503020204020204" pitchFamily="34" charset="-122"/>
            </a:endParaRPr>
          </a:p>
          <a:p>
            <a:pPr algn="just" eaLnBrk="0" fontAlgn="base" hangingPunct="0">
              <a:spcAft>
                <a:spcPct val="0"/>
              </a:spcAft>
              <a:defRPr/>
            </a:pPr>
            <a:r>
              <a:rPr lang="zh-TW" altLang="en-US" sz="2400">
                <a:solidFill>
                  <a:prstClr val="black"/>
                </a:solidFill>
                <a:latin typeface="微软雅黑" panose="020B0503020204020204" pitchFamily="34" charset="-122"/>
                <a:ea typeface="微软雅黑" panose="020B0503020204020204" pitchFamily="34" charset="-122"/>
              </a:rPr>
              <a:t>(8)</a:t>
            </a:r>
          </a:p>
          <a:p>
            <a:pPr algn="just" eaLnBrk="0" fontAlgn="base" hangingPunct="0">
              <a:spcAft>
                <a:spcPct val="0"/>
              </a:spcAft>
              <a:buNone/>
              <a:defRPr/>
            </a:pPr>
            <a:r>
              <a:rPr lang="zh-TW" altLang="en-US" sz="2400">
                <a:solidFill>
                  <a:prstClr val="black"/>
                </a:solidFill>
                <a:latin typeface="微软雅黑" panose="020B0503020204020204" pitchFamily="34" charset="-122"/>
                <a:ea typeface="微软雅黑" panose="020B0503020204020204" pitchFamily="34" charset="-122"/>
              </a:rPr>
              <a:t>		~(</a:t>
            </a:r>
            <a:r>
              <a:rPr lang="en-US" altLang="zh-CN" sz="2800">
                <a:solidFill>
                  <a:prstClr val="black"/>
                </a:solidFill>
                <a:latin typeface="微软雅黑" panose="020B0503020204020204" pitchFamily="34" charset="-122"/>
                <a:ea typeface="微软雅黑" panose="020B0503020204020204" pitchFamily="34" charset="-122"/>
                <a:sym typeface="Symbol" panose="05050102010706020507" pitchFamily="18" charset="2"/>
              </a:rPr>
              <a:t></a:t>
            </a:r>
            <a:r>
              <a:rPr lang="zh-TW" altLang="en-US" sz="2400">
                <a:solidFill>
                  <a:prstClr val="black"/>
                </a:solidFill>
                <a:latin typeface="微软雅黑" panose="020B0503020204020204" pitchFamily="34" charset="-122"/>
                <a:ea typeface="微软雅黑" panose="020B0503020204020204" pitchFamily="34" charset="-122"/>
              </a:rPr>
              <a:t> </a:t>
            </a:r>
            <a:r>
              <a:rPr lang="en-US" altLang="zh-TW" sz="2400">
                <a:solidFill>
                  <a:prstClr val="black"/>
                </a:solidFill>
                <a:latin typeface="微软雅黑" panose="020B0503020204020204" pitchFamily="34" charset="-122"/>
                <a:ea typeface="微软雅黑" panose="020B0503020204020204" pitchFamily="34" charset="-122"/>
              </a:rPr>
              <a:t>x)P(x) </a:t>
            </a:r>
            <a:r>
              <a:rPr lang="zh-TW" altLang="en-US" sz="2400">
                <a:solidFill>
                  <a:prstClr val="black"/>
                </a:solidFill>
                <a:latin typeface="微软雅黑" panose="020B0503020204020204" pitchFamily="34" charset="-122"/>
                <a:ea typeface="微软雅黑" panose="020B0503020204020204" pitchFamily="34" charset="-122"/>
              </a:rPr>
              <a:t>等价于 (</a:t>
            </a:r>
            <a:r>
              <a:rPr lang="en-US" altLang="zh-CN" sz="3200">
                <a:solidFill>
                  <a:prstClr val="black"/>
                </a:solidFill>
                <a:latin typeface="微软雅黑" panose="020B0503020204020204" pitchFamily="34" charset="-122"/>
                <a:ea typeface="微软雅黑" panose="020B0503020204020204" pitchFamily="34" charset="-122"/>
                <a:sym typeface="Symbol" panose="05050102010706020507" pitchFamily="18" charset="2"/>
              </a:rPr>
              <a:t></a:t>
            </a:r>
            <a:r>
              <a:rPr lang="en-US" altLang="zh-TW" sz="2400">
                <a:solidFill>
                  <a:prstClr val="black"/>
                </a:solidFill>
                <a:latin typeface="微软雅黑" panose="020B0503020204020204" pitchFamily="34" charset="-122"/>
                <a:ea typeface="微软雅黑" panose="020B0503020204020204" pitchFamily="34" charset="-122"/>
              </a:rPr>
              <a:t> x)[~P (x) ]</a:t>
            </a:r>
            <a:endParaRPr lang="en-US" altLang="zh-CN" sz="2400">
              <a:solidFill>
                <a:prstClr val="black"/>
              </a:solidFill>
              <a:latin typeface="微软雅黑" panose="020B0503020204020204" pitchFamily="34" charset="-122"/>
              <a:ea typeface="微软雅黑" panose="020B0503020204020204" pitchFamily="34" charset="-122"/>
            </a:endParaRPr>
          </a:p>
          <a:p>
            <a:pPr algn="just" eaLnBrk="0" fontAlgn="base" hangingPunct="0">
              <a:spcAft>
                <a:spcPct val="0"/>
              </a:spcAft>
              <a:buNone/>
              <a:defRPr/>
            </a:pPr>
            <a:r>
              <a:rPr lang="en-US" altLang="zh-TW" sz="2400">
                <a:solidFill>
                  <a:prstClr val="black"/>
                </a:solidFill>
                <a:latin typeface="微软雅黑" panose="020B0503020204020204" pitchFamily="34" charset="-122"/>
                <a:ea typeface="微软雅黑" panose="020B0503020204020204" pitchFamily="34" charset="-122"/>
              </a:rPr>
              <a:t>		~(</a:t>
            </a:r>
            <a:r>
              <a:rPr lang="en-US" altLang="zh-CN" sz="3200">
                <a:solidFill>
                  <a:prstClr val="black"/>
                </a:solidFill>
                <a:latin typeface="微软雅黑" panose="020B0503020204020204" pitchFamily="34" charset="-122"/>
                <a:ea typeface="微软雅黑" panose="020B0503020204020204" pitchFamily="34" charset="-122"/>
                <a:sym typeface="Symbol" panose="05050102010706020507" pitchFamily="18" charset="2"/>
              </a:rPr>
              <a:t></a:t>
            </a:r>
            <a:r>
              <a:rPr lang="en-US" altLang="zh-TW" sz="2400">
                <a:solidFill>
                  <a:prstClr val="black"/>
                </a:solidFill>
                <a:latin typeface="微软雅黑" panose="020B0503020204020204" pitchFamily="34" charset="-122"/>
                <a:ea typeface="微软雅黑" panose="020B0503020204020204" pitchFamily="34" charset="-122"/>
              </a:rPr>
              <a:t> x)P(x) </a:t>
            </a:r>
            <a:r>
              <a:rPr lang="zh-TW" altLang="en-US" sz="2400">
                <a:solidFill>
                  <a:prstClr val="black"/>
                </a:solidFill>
                <a:latin typeface="微软雅黑" panose="020B0503020204020204" pitchFamily="34" charset="-122"/>
                <a:ea typeface="微软雅黑" panose="020B0503020204020204" pitchFamily="34" charset="-122"/>
              </a:rPr>
              <a:t>等价于 (</a:t>
            </a:r>
            <a:r>
              <a:rPr lang="en-US" altLang="zh-CN" sz="2800">
                <a:solidFill>
                  <a:prstClr val="black"/>
                </a:solidFill>
                <a:latin typeface="微软雅黑" panose="020B0503020204020204" pitchFamily="34" charset="-122"/>
                <a:ea typeface="微软雅黑" panose="020B0503020204020204" pitchFamily="34" charset="-122"/>
                <a:sym typeface="Symbol" panose="05050102010706020507" pitchFamily="18" charset="2"/>
              </a:rPr>
              <a:t></a:t>
            </a:r>
            <a:r>
              <a:rPr lang="zh-TW" altLang="en-US" sz="2400">
                <a:solidFill>
                  <a:prstClr val="black"/>
                </a:solidFill>
                <a:latin typeface="微软雅黑" panose="020B0503020204020204" pitchFamily="34" charset="-122"/>
                <a:ea typeface="微软雅黑" panose="020B0503020204020204" pitchFamily="34" charset="-122"/>
              </a:rPr>
              <a:t> </a:t>
            </a:r>
            <a:r>
              <a:rPr lang="en-US" altLang="zh-TW" sz="2400">
                <a:solidFill>
                  <a:prstClr val="black"/>
                </a:solidFill>
                <a:latin typeface="微软雅黑" panose="020B0503020204020204" pitchFamily="34" charset="-122"/>
                <a:ea typeface="微软雅黑" panose="020B0503020204020204" pitchFamily="34" charset="-122"/>
              </a:rPr>
              <a:t>x)[~P (x) ]</a:t>
            </a:r>
            <a:endParaRPr lang="en-US" altLang="zh-CN" sz="2400">
              <a:solidFill>
                <a:prstClr val="black"/>
              </a:solidFill>
              <a:latin typeface="微软雅黑" panose="020B0503020204020204" pitchFamily="34" charset="-122"/>
              <a:ea typeface="微软雅黑" panose="020B0503020204020204" pitchFamily="34" charset="-122"/>
            </a:endParaRPr>
          </a:p>
          <a:p>
            <a:pPr algn="just" eaLnBrk="0" fontAlgn="base" hangingPunct="0">
              <a:spcAft>
                <a:spcPct val="0"/>
              </a:spcAft>
              <a:defRPr/>
            </a:pPr>
            <a:r>
              <a:rPr lang="en-US" altLang="zh-TW" sz="2400">
                <a:solidFill>
                  <a:prstClr val="black"/>
                </a:solidFill>
                <a:latin typeface="微软雅黑" panose="020B0503020204020204" pitchFamily="34" charset="-122"/>
                <a:ea typeface="微软雅黑" panose="020B0503020204020204" pitchFamily="34" charset="-122"/>
              </a:rPr>
              <a:t>(9)</a:t>
            </a:r>
          </a:p>
          <a:p>
            <a:pPr algn="just" eaLnBrk="0" fontAlgn="base" hangingPunct="0">
              <a:spcAft>
                <a:spcPct val="0"/>
              </a:spcAft>
              <a:buNone/>
              <a:defRPr/>
            </a:pPr>
            <a:r>
              <a:rPr lang="en-US" altLang="zh-TW" sz="2400">
                <a:solidFill>
                  <a:prstClr val="black"/>
                </a:solidFill>
                <a:latin typeface="微软雅黑" panose="020B0503020204020204" pitchFamily="34" charset="-122"/>
                <a:ea typeface="微软雅黑" panose="020B0503020204020204" pitchFamily="34" charset="-122"/>
              </a:rPr>
              <a:t>		(</a:t>
            </a:r>
            <a:r>
              <a:rPr lang="en-US" altLang="zh-CN" sz="3200">
                <a:solidFill>
                  <a:prstClr val="black"/>
                </a:solidFill>
                <a:latin typeface="微软雅黑" panose="020B0503020204020204" pitchFamily="34" charset="-122"/>
                <a:ea typeface="微软雅黑" panose="020B0503020204020204" pitchFamily="34" charset="-122"/>
                <a:sym typeface="Symbol" panose="05050102010706020507" pitchFamily="18" charset="2"/>
              </a:rPr>
              <a:t></a:t>
            </a:r>
            <a:r>
              <a:rPr lang="en-US" altLang="zh-TW" sz="2400">
                <a:solidFill>
                  <a:prstClr val="black"/>
                </a:solidFill>
                <a:latin typeface="微软雅黑" panose="020B0503020204020204" pitchFamily="34" charset="-122"/>
                <a:ea typeface="微软雅黑" panose="020B0503020204020204" pitchFamily="34" charset="-122"/>
              </a:rPr>
              <a:t> x)[P(x) </a:t>
            </a:r>
            <a:r>
              <a:rPr lang="en-US" altLang="zh-CN" sz="2800" b="1">
                <a:solidFill>
                  <a:prstClr val="black"/>
                </a:solidFill>
                <a:latin typeface="微软雅黑" panose="020B0503020204020204" pitchFamily="34" charset="-122"/>
                <a:ea typeface="微软雅黑" panose="020B0503020204020204" pitchFamily="34" charset="-122"/>
              </a:rPr>
              <a:t>∧</a:t>
            </a:r>
            <a:r>
              <a:rPr lang="zh-TW" altLang="en-US" sz="2400">
                <a:solidFill>
                  <a:prstClr val="black"/>
                </a:solidFill>
                <a:latin typeface="微软雅黑" panose="020B0503020204020204" pitchFamily="34" charset="-122"/>
                <a:ea typeface="微软雅黑" panose="020B0503020204020204" pitchFamily="34" charset="-122"/>
              </a:rPr>
              <a:t> </a:t>
            </a:r>
            <a:r>
              <a:rPr lang="en-US" altLang="zh-TW" sz="2400">
                <a:solidFill>
                  <a:prstClr val="black"/>
                </a:solidFill>
                <a:latin typeface="微软雅黑" panose="020B0503020204020204" pitchFamily="34" charset="-122"/>
                <a:ea typeface="微软雅黑" panose="020B0503020204020204" pitchFamily="34" charset="-122"/>
              </a:rPr>
              <a:t>Q(x)]  </a:t>
            </a:r>
            <a:r>
              <a:rPr lang="zh-TW" altLang="en-US" sz="2400">
                <a:solidFill>
                  <a:prstClr val="black"/>
                </a:solidFill>
                <a:latin typeface="微软雅黑" panose="020B0503020204020204" pitchFamily="34" charset="-122"/>
                <a:ea typeface="微软雅黑" panose="020B0503020204020204" pitchFamily="34" charset="-122"/>
              </a:rPr>
              <a:t>等价于 (</a:t>
            </a:r>
            <a:r>
              <a:rPr lang="en-US" altLang="zh-CN" sz="3200">
                <a:solidFill>
                  <a:prstClr val="black"/>
                </a:solidFill>
                <a:latin typeface="微软雅黑" panose="020B0503020204020204" pitchFamily="34" charset="-122"/>
                <a:ea typeface="微软雅黑" panose="020B0503020204020204" pitchFamily="34" charset="-122"/>
                <a:sym typeface="Symbol" panose="05050102010706020507" pitchFamily="18" charset="2"/>
              </a:rPr>
              <a:t></a:t>
            </a:r>
            <a:r>
              <a:rPr lang="en-US" altLang="zh-TW" sz="2400">
                <a:solidFill>
                  <a:prstClr val="black"/>
                </a:solidFill>
                <a:latin typeface="微软雅黑" panose="020B0503020204020204" pitchFamily="34" charset="-122"/>
                <a:ea typeface="微软雅黑" panose="020B0503020204020204" pitchFamily="34" charset="-122"/>
              </a:rPr>
              <a:t> x)P(x) </a:t>
            </a:r>
            <a:r>
              <a:rPr lang="en-US" altLang="zh-CN" sz="2800" b="1">
                <a:solidFill>
                  <a:prstClr val="black"/>
                </a:solidFill>
                <a:latin typeface="微软雅黑" panose="020B0503020204020204" pitchFamily="34" charset="-122"/>
                <a:ea typeface="微软雅黑" panose="020B0503020204020204" pitchFamily="34" charset="-122"/>
              </a:rPr>
              <a:t>∧ </a:t>
            </a:r>
            <a:r>
              <a:rPr lang="zh-TW" altLang="en-US" sz="2400">
                <a:solidFill>
                  <a:prstClr val="black"/>
                </a:solidFill>
                <a:latin typeface="微软雅黑" panose="020B0503020204020204" pitchFamily="34" charset="-122"/>
                <a:ea typeface="微软雅黑" panose="020B0503020204020204" pitchFamily="34" charset="-122"/>
              </a:rPr>
              <a:t>(</a:t>
            </a:r>
            <a:r>
              <a:rPr lang="en-US" altLang="zh-CN" sz="3200">
                <a:solidFill>
                  <a:prstClr val="black"/>
                </a:solidFill>
                <a:latin typeface="微软雅黑" panose="020B0503020204020204" pitchFamily="34" charset="-122"/>
                <a:ea typeface="微软雅黑" panose="020B0503020204020204" pitchFamily="34" charset="-122"/>
                <a:sym typeface="Symbol" panose="05050102010706020507" pitchFamily="18" charset="2"/>
              </a:rPr>
              <a:t></a:t>
            </a:r>
            <a:r>
              <a:rPr lang="en-US" altLang="zh-TW" sz="2400">
                <a:solidFill>
                  <a:prstClr val="black"/>
                </a:solidFill>
                <a:latin typeface="微软雅黑" panose="020B0503020204020204" pitchFamily="34" charset="-122"/>
                <a:ea typeface="微软雅黑" panose="020B0503020204020204" pitchFamily="34" charset="-122"/>
              </a:rPr>
              <a:t> x)Q(x) </a:t>
            </a:r>
            <a:endParaRPr lang="en-US" altLang="zh-CN" sz="2400">
              <a:solidFill>
                <a:prstClr val="black"/>
              </a:solidFill>
              <a:latin typeface="微软雅黑" panose="020B0503020204020204" pitchFamily="34" charset="-122"/>
              <a:ea typeface="微软雅黑" panose="020B0503020204020204" pitchFamily="34" charset="-122"/>
            </a:endParaRPr>
          </a:p>
          <a:p>
            <a:pPr algn="just" eaLnBrk="0" fontAlgn="base" hangingPunct="0">
              <a:spcAft>
                <a:spcPct val="0"/>
              </a:spcAft>
              <a:buNone/>
              <a:defRPr/>
            </a:pPr>
            <a:r>
              <a:rPr lang="en-US" altLang="zh-TW" sz="2400">
                <a:solidFill>
                  <a:prstClr val="black"/>
                </a:solidFill>
                <a:latin typeface="微软雅黑" panose="020B0503020204020204" pitchFamily="34" charset="-122"/>
                <a:ea typeface="微软雅黑" panose="020B0503020204020204" pitchFamily="34" charset="-122"/>
              </a:rPr>
              <a:t>		 (</a:t>
            </a:r>
            <a:r>
              <a:rPr lang="en-US" altLang="zh-CN" sz="2800">
                <a:solidFill>
                  <a:prstClr val="black"/>
                </a:solidFill>
                <a:latin typeface="微软雅黑" panose="020B0503020204020204" pitchFamily="34" charset="-122"/>
                <a:ea typeface="微软雅黑" panose="020B0503020204020204" pitchFamily="34" charset="-122"/>
                <a:sym typeface="Symbol" panose="05050102010706020507" pitchFamily="18" charset="2"/>
              </a:rPr>
              <a:t></a:t>
            </a:r>
            <a:r>
              <a:rPr lang="en-US" altLang="zh-TW" sz="2400">
                <a:solidFill>
                  <a:prstClr val="black"/>
                </a:solidFill>
                <a:latin typeface="微软雅黑" panose="020B0503020204020204" pitchFamily="34" charset="-122"/>
                <a:ea typeface="微软雅黑" panose="020B0503020204020204" pitchFamily="34" charset="-122"/>
              </a:rPr>
              <a:t> x)[P(x) </a:t>
            </a:r>
            <a:r>
              <a:rPr lang="en-US" altLang="zh-CN" sz="2800" b="1">
                <a:solidFill>
                  <a:prstClr val="black"/>
                </a:solidFill>
                <a:latin typeface="微软雅黑" panose="020B0503020204020204" pitchFamily="34" charset="-122"/>
                <a:ea typeface="微软雅黑" panose="020B0503020204020204" pitchFamily="34" charset="-122"/>
              </a:rPr>
              <a:t>∨</a:t>
            </a:r>
            <a:r>
              <a:rPr lang="zh-TW" altLang="en-US" sz="2400">
                <a:solidFill>
                  <a:prstClr val="black"/>
                </a:solidFill>
                <a:latin typeface="微软雅黑" panose="020B0503020204020204" pitchFamily="34" charset="-122"/>
                <a:ea typeface="微软雅黑" panose="020B0503020204020204" pitchFamily="34" charset="-122"/>
              </a:rPr>
              <a:t> </a:t>
            </a:r>
            <a:r>
              <a:rPr lang="en-US" altLang="zh-TW" sz="2400">
                <a:solidFill>
                  <a:prstClr val="black"/>
                </a:solidFill>
                <a:latin typeface="微软雅黑" panose="020B0503020204020204" pitchFamily="34" charset="-122"/>
                <a:ea typeface="微软雅黑" panose="020B0503020204020204" pitchFamily="34" charset="-122"/>
              </a:rPr>
              <a:t>Q(x)]  </a:t>
            </a:r>
            <a:r>
              <a:rPr lang="zh-TW" altLang="en-US" sz="2400">
                <a:solidFill>
                  <a:prstClr val="black"/>
                </a:solidFill>
                <a:latin typeface="微软雅黑" panose="020B0503020204020204" pitchFamily="34" charset="-122"/>
                <a:ea typeface="微软雅黑" panose="020B0503020204020204" pitchFamily="34" charset="-122"/>
              </a:rPr>
              <a:t>等价于 (</a:t>
            </a:r>
            <a:r>
              <a:rPr lang="en-US" altLang="zh-CN" sz="2800">
                <a:solidFill>
                  <a:prstClr val="black"/>
                </a:solidFill>
                <a:latin typeface="微软雅黑" panose="020B0503020204020204" pitchFamily="34" charset="-122"/>
                <a:ea typeface="微软雅黑" panose="020B0503020204020204" pitchFamily="34" charset="-122"/>
                <a:sym typeface="Symbol" panose="05050102010706020507" pitchFamily="18" charset="2"/>
              </a:rPr>
              <a:t></a:t>
            </a:r>
            <a:r>
              <a:rPr lang="en-US" altLang="zh-TW" sz="2400">
                <a:solidFill>
                  <a:prstClr val="black"/>
                </a:solidFill>
                <a:latin typeface="微软雅黑" panose="020B0503020204020204" pitchFamily="34" charset="-122"/>
                <a:ea typeface="微软雅黑" panose="020B0503020204020204" pitchFamily="34" charset="-122"/>
              </a:rPr>
              <a:t> x)P(x) </a:t>
            </a:r>
            <a:r>
              <a:rPr lang="en-US" altLang="zh-CN" sz="2800" b="1">
                <a:solidFill>
                  <a:prstClr val="black"/>
                </a:solidFill>
                <a:latin typeface="微软雅黑" panose="020B0503020204020204" pitchFamily="34" charset="-122"/>
                <a:ea typeface="微软雅黑" panose="020B0503020204020204" pitchFamily="34" charset="-122"/>
              </a:rPr>
              <a:t>∨ </a:t>
            </a:r>
            <a:r>
              <a:rPr lang="zh-TW" altLang="en-US" sz="2400">
                <a:solidFill>
                  <a:prstClr val="black"/>
                </a:solidFill>
                <a:latin typeface="微软雅黑" panose="020B0503020204020204" pitchFamily="34" charset="-122"/>
                <a:ea typeface="微软雅黑" panose="020B0503020204020204" pitchFamily="34" charset="-122"/>
              </a:rPr>
              <a:t>(</a:t>
            </a:r>
            <a:r>
              <a:rPr lang="en-US" altLang="zh-CN" sz="2800">
                <a:solidFill>
                  <a:prstClr val="black"/>
                </a:solidFill>
                <a:latin typeface="微软雅黑" panose="020B0503020204020204" pitchFamily="34" charset="-122"/>
                <a:ea typeface="微软雅黑" panose="020B0503020204020204" pitchFamily="34" charset="-122"/>
                <a:sym typeface="Symbol" panose="05050102010706020507" pitchFamily="18" charset="2"/>
              </a:rPr>
              <a:t></a:t>
            </a:r>
            <a:r>
              <a:rPr lang="en-US" altLang="zh-TW" sz="2400">
                <a:solidFill>
                  <a:prstClr val="black"/>
                </a:solidFill>
                <a:latin typeface="微软雅黑" panose="020B0503020204020204" pitchFamily="34" charset="-122"/>
                <a:ea typeface="微软雅黑" panose="020B0503020204020204" pitchFamily="34" charset="-122"/>
              </a:rPr>
              <a:t> x)Q(x) </a:t>
            </a:r>
            <a:endParaRPr lang="en-US" altLang="zh-CN" sz="2400">
              <a:solidFill>
                <a:prstClr val="black"/>
              </a:solidFill>
              <a:latin typeface="微软雅黑" panose="020B0503020204020204" pitchFamily="34" charset="-122"/>
              <a:ea typeface="微软雅黑" panose="020B0503020204020204" pitchFamily="34" charset="-122"/>
            </a:endParaRPr>
          </a:p>
          <a:p>
            <a:pPr algn="just" eaLnBrk="0" fontAlgn="base" hangingPunct="0">
              <a:spcAft>
                <a:spcPct val="0"/>
              </a:spcAft>
              <a:defRPr/>
            </a:pPr>
            <a:r>
              <a:rPr lang="en-US" altLang="zh-TW" sz="2400">
                <a:solidFill>
                  <a:prstClr val="black"/>
                </a:solidFill>
                <a:latin typeface="微软雅黑" panose="020B0503020204020204" pitchFamily="34" charset="-122"/>
                <a:ea typeface="微软雅黑" panose="020B0503020204020204" pitchFamily="34" charset="-122"/>
              </a:rPr>
              <a:t>(10) </a:t>
            </a:r>
          </a:p>
          <a:p>
            <a:pPr algn="just" eaLnBrk="0" fontAlgn="base" hangingPunct="0">
              <a:spcAft>
                <a:spcPct val="0"/>
              </a:spcAft>
              <a:buNone/>
              <a:defRPr/>
            </a:pPr>
            <a:r>
              <a:rPr lang="en-US" altLang="zh-TW" sz="2400">
                <a:solidFill>
                  <a:prstClr val="black"/>
                </a:solidFill>
                <a:latin typeface="微软雅黑" panose="020B0503020204020204" pitchFamily="34" charset="-122"/>
                <a:ea typeface="微软雅黑" panose="020B0503020204020204" pitchFamily="34" charset="-122"/>
              </a:rPr>
              <a:t>		(</a:t>
            </a:r>
            <a:r>
              <a:rPr lang="en-US" altLang="zh-CN" sz="3200">
                <a:solidFill>
                  <a:prstClr val="black"/>
                </a:solidFill>
                <a:latin typeface="微软雅黑" panose="020B0503020204020204" pitchFamily="34" charset="-122"/>
                <a:ea typeface="微软雅黑" panose="020B0503020204020204" pitchFamily="34" charset="-122"/>
                <a:sym typeface="Symbol" panose="05050102010706020507" pitchFamily="18" charset="2"/>
              </a:rPr>
              <a:t></a:t>
            </a:r>
            <a:r>
              <a:rPr lang="en-US" altLang="zh-TW" sz="2400">
                <a:solidFill>
                  <a:prstClr val="black"/>
                </a:solidFill>
                <a:latin typeface="微软雅黑" panose="020B0503020204020204" pitchFamily="34" charset="-122"/>
                <a:ea typeface="微软雅黑" panose="020B0503020204020204" pitchFamily="34" charset="-122"/>
              </a:rPr>
              <a:t> x)P(x 〉</a:t>
            </a:r>
            <a:r>
              <a:rPr lang="zh-TW" altLang="en-US" sz="2400">
                <a:solidFill>
                  <a:prstClr val="black"/>
                </a:solidFill>
                <a:latin typeface="微软雅黑" panose="020B0503020204020204" pitchFamily="34" charset="-122"/>
                <a:ea typeface="微软雅黑" panose="020B0503020204020204" pitchFamily="34" charset="-122"/>
              </a:rPr>
              <a:t>等价于 (</a:t>
            </a:r>
            <a:r>
              <a:rPr lang="en-US" altLang="zh-CN" sz="3200">
                <a:solidFill>
                  <a:prstClr val="black"/>
                </a:solidFill>
                <a:latin typeface="微软雅黑" panose="020B0503020204020204" pitchFamily="34" charset="-122"/>
                <a:ea typeface="微软雅黑" panose="020B0503020204020204" pitchFamily="34" charset="-122"/>
                <a:sym typeface="Symbol" panose="05050102010706020507" pitchFamily="18" charset="2"/>
              </a:rPr>
              <a:t></a:t>
            </a:r>
            <a:r>
              <a:rPr lang="en-US" altLang="zh-TW" sz="2400">
                <a:solidFill>
                  <a:prstClr val="black"/>
                </a:solidFill>
                <a:latin typeface="微软雅黑" panose="020B0503020204020204" pitchFamily="34" charset="-122"/>
                <a:ea typeface="微软雅黑" panose="020B0503020204020204" pitchFamily="34" charset="-122"/>
              </a:rPr>
              <a:t> y)P(y)</a:t>
            </a:r>
            <a:endParaRPr lang="en-US" altLang="zh-CN" sz="2400">
              <a:solidFill>
                <a:prstClr val="black"/>
              </a:solidFill>
              <a:latin typeface="微软雅黑" panose="020B0503020204020204" pitchFamily="34" charset="-122"/>
              <a:ea typeface="微软雅黑" panose="020B0503020204020204" pitchFamily="34" charset="-122"/>
            </a:endParaRPr>
          </a:p>
          <a:p>
            <a:pPr eaLnBrk="0" fontAlgn="base" hangingPunct="0">
              <a:spcAft>
                <a:spcPct val="0"/>
              </a:spcAft>
              <a:buNone/>
              <a:defRPr/>
            </a:pPr>
            <a:r>
              <a:rPr lang="en-US" altLang="zh-TW" sz="2400">
                <a:solidFill>
                  <a:prstClr val="black"/>
                </a:solidFill>
                <a:latin typeface="微软雅黑" panose="020B0503020204020204" pitchFamily="34" charset="-122"/>
                <a:ea typeface="微软雅黑" panose="020B0503020204020204" pitchFamily="34" charset="-122"/>
              </a:rPr>
              <a:t>		(</a:t>
            </a:r>
            <a:r>
              <a:rPr lang="en-US" altLang="zh-CN" sz="2800">
                <a:solidFill>
                  <a:prstClr val="black"/>
                </a:solidFill>
                <a:latin typeface="微软雅黑" panose="020B0503020204020204" pitchFamily="34" charset="-122"/>
                <a:ea typeface="微软雅黑" panose="020B0503020204020204" pitchFamily="34" charset="-122"/>
                <a:sym typeface="Symbol" panose="05050102010706020507" pitchFamily="18" charset="2"/>
              </a:rPr>
              <a:t></a:t>
            </a:r>
            <a:r>
              <a:rPr lang="zh-TW" altLang="en-US" sz="2400">
                <a:solidFill>
                  <a:prstClr val="black"/>
                </a:solidFill>
                <a:latin typeface="微软雅黑" panose="020B0503020204020204" pitchFamily="34" charset="-122"/>
                <a:ea typeface="微软雅黑" panose="020B0503020204020204" pitchFamily="34" charset="-122"/>
              </a:rPr>
              <a:t> </a:t>
            </a:r>
            <a:r>
              <a:rPr lang="en-US" altLang="zh-TW" sz="2400">
                <a:solidFill>
                  <a:prstClr val="black"/>
                </a:solidFill>
                <a:latin typeface="微软雅黑" panose="020B0503020204020204" pitchFamily="34" charset="-122"/>
                <a:ea typeface="微软雅黑" panose="020B0503020204020204" pitchFamily="34" charset="-122"/>
              </a:rPr>
              <a:t>x)P(x) </a:t>
            </a:r>
            <a:r>
              <a:rPr lang="zh-TW" altLang="en-US" sz="2400">
                <a:solidFill>
                  <a:prstClr val="black"/>
                </a:solidFill>
                <a:latin typeface="微软雅黑" panose="020B0503020204020204" pitchFamily="34" charset="-122"/>
                <a:ea typeface="微软雅黑" panose="020B0503020204020204" pitchFamily="34" charset="-122"/>
              </a:rPr>
              <a:t>等价于 (</a:t>
            </a:r>
            <a:r>
              <a:rPr lang="en-US" altLang="zh-CN" sz="2800">
                <a:solidFill>
                  <a:prstClr val="black"/>
                </a:solidFill>
                <a:latin typeface="微软雅黑" panose="020B0503020204020204" pitchFamily="34" charset="-122"/>
                <a:ea typeface="微软雅黑" panose="020B0503020204020204" pitchFamily="34" charset="-122"/>
                <a:sym typeface="Symbol" panose="05050102010706020507" pitchFamily="18" charset="2"/>
              </a:rPr>
              <a:t></a:t>
            </a:r>
            <a:r>
              <a:rPr lang="zh-TW" altLang="en-US" sz="2400">
                <a:solidFill>
                  <a:prstClr val="black"/>
                </a:solidFill>
                <a:latin typeface="微软雅黑" panose="020B0503020204020204" pitchFamily="34" charset="-122"/>
                <a:ea typeface="微软雅黑" panose="020B0503020204020204" pitchFamily="34" charset="-122"/>
              </a:rPr>
              <a:t> </a:t>
            </a:r>
            <a:r>
              <a:rPr lang="en-US" altLang="zh-TW" sz="2400">
                <a:solidFill>
                  <a:prstClr val="black"/>
                </a:solidFill>
                <a:latin typeface="微软雅黑" panose="020B0503020204020204" pitchFamily="34" charset="-122"/>
                <a:ea typeface="微软雅黑" panose="020B0503020204020204" pitchFamily="34" charset="-122"/>
              </a:rPr>
              <a:t>y)P(y)</a:t>
            </a:r>
            <a:r>
              <a:rPr lang="en-US" altLang="zh-CN" sz="2400">
                <a:solidFill>
                  <a:prstClr val="black"/>
                </a:solidFill>
                <a:latin typeface="微软雅黑" panose="020B0503020204020204" pitchFamily="34" charset="-122"/>
                <a:ea typeface="微软雅黑" panose="020B0503020204020204" pitchFamily="34" charset="-122"/>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1D993-EDB9-489E-A4B2-6D9E3C1B1F2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550E776-C0B2-4CAE-978A-06E9212E48D8}"/>
              </a:ext>
            </a:extLst>
          </p:cNvPr>
          <p:cNvSpPr>
            <a:spLocks noGrp="1"/>
          </p:cNvSpPr>
          <p:nvPr>
            <p:ph idx="1"/>
          </p:nvPr>
        </p:nvSpPr>
        <p:spPr/>
        <p:txBody>
          <a:bodyPr/>
          <a:lstStyle/>
          <a:p>
            <a:r>
              <a:rPr lang="zh-CN" altLang="en-US" dirty="0"/>
              <a:t>记公式时注意公式间的关系，如公式</a:t>
            </a:r>
            <a:r>
              <a:rPr lang="en-US" altLang="zh-CN" dirty="0"/>
              <a:t>3</a:t>
            </a:r>
            <a:r>
              <a:rPr lang="zh-CN" altLang="en-US" dirty="0"/>
              <a:t>与公式</a:t>
            </a:r>
            <a:r>
              <a:rPr lang="en-US" altLang="zh-CN" dirty="0"/>
              <a:t>8</a:t>
            </a:r>
            <a:endParaRPr lang="zh-CN" altLang="en-US" dirty="0"/>
          </a:p>
        </p:txBody>
      </p:sp>
    </p:spTree>
    <p:extLst>
      <p:ext uri="{BB962C8B-B14F-4D97-AF65-F5344CB8AC3E}">
        <p14:creationId xmlns:p14="http://schemas.microsoft.com/office/powerpoint/2010/main" val="697126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626CF-2C2B-48F9-A71E-19F2D1853467}"/>
              </a:ext>
            </a:extLst>
          </p:cNvPr>
          <p:cNvSpPr>
            <a:spLocks noGrp="1"/>
          </p:cNvSpPr>
          <p:nvPr>
            <p:ph type="title"/>
          </p:nvPr>
        </p:nvSpPr>
        <p:spPr/>
        <p:txBody>
          <a:bodyPr/>
          <a:lstStyle/>
          <a:p>
            <a:r>
              <a:rPr lang="zh-CN" altLang="en-US" dirty="0"/>
              <a:t>第二章目录</a:t>
            </a:r>
          </a:p>
        </p:txBody>
      </p:sp>
      <p:sp>
        <p:nvSpPr>
          <p:cNvPr id="3" name="内容占位符 2">
            <a:extLst>
              <a:ext uri="{FF2B5EF4-FFF2-40B4-BE49-F238E27FC236}">
                <a16:creationId xmlns:a16="http://schemas.microsoft.com/office/drawing/2014/main" id="{80E67F31-DEAF-43ED-A66D-6E5763940D1F}"/>
              </a:ext>
            </a:extLst>
          </p:cNvPr>
          <p:cNvSpPr>
            <a:spLocks noGrp="1"/>
          </p:cNvSpPr>
          <p:nvPr>
            <p:ph sz="half" idx="1"/>
          </p:nvPr>
        </p:nvSpPr>
        <p:spPr>
          <a:xfrm>
            <a:off x="838199" y="1825625"/>
            <a:ext cx="7230533" cy="4351338"/>
          </a:xfrm>
        </p:spPr>
        <p:txBody>
          <a:bodyPr/>
          <a:lstStyle/>
          <a:p>
            <a:r>
              <a:rPr lang="zh-CN" altLang="en-US" dirty="0"/>
              <a:t>问题规约法</a:t>
            </a:r>
            <a:endParaRPr lang="en-US" altLang="zh-CN" dirty="0"/>
          </a:p>
          <a:p>
            <a:r>
              <a:rPr lang="zh-CN" altLang="en-US" dirty="0"/>
              <a:t>谓词公式中的等价关系</a:t>
            </a:r>
            <a:endParaRPr lang="en-US" altLang="zh-CN" dirty="0"/>
          </a:p>
          <a:p>
            <a:r>
              <a:rPr lang="zh-CN" altLang="en-US" dirty="0">
                <a:solidFill>
                  <a:srgbClr val="FF0000"/>
                </a:solidFill>
              </a:rPr>
              <a:t>谓词公式的表达</a:t>
            </a:r>
            <a:endParaRPr lang="en-US" altLang="zh-CN" dirty="0">
              <a:solidFill>
                <a:srgbClr val="FF0000"/>
              </a:solidFill>
            </a:endParaRPr>
          </a:p>
          <a:p>
            <a:r>
              <a:rPr lang="zh-CN" altLang="en-US" dirty="0"/>
              <a:t>谓词公式中的置换合一</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928794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a:extLst>
              <a:ext uri="{FF2B5EF4-FFF2-40B4-BE49-F238E27FC236}">
                <a16:creationId xmlns:a16="http://schemas.microsoft.com/office/drawing/2014/main" id="{30FBB04B-D262-42C4-9D48-A0D045C2DCD2}"/>
              </a:ext>
            </a:extLst>
          </p:cNvPr>
          <p:cNvSpPr>
            <a:spLocks noGrp="1" noChangeArrowheads="1"/>
          </p:cNvSpPr>
          <p:nvPr>
            <p:ph type="body" idx="1"/>
          </p:nvPr>
        </p:nvSpPr>
        <p:spPr>
          <a:xfrm>
            <a:off x="1812925" y="881064"/>
            <a:ext cx="8426450" cy="5976937"/>
          </a:xfrm>
          <a:noFill/>
        </p:spPr>
        <p:txBody>
          <a:bodyPr/>
          <a:lstStyle/>
          <a:p>
            <a:r>
              <a:rPr lang="zh-CN" altLang="zh-CN" sz="3600" b="1">
                <a:latin typeface="微软雅黑" panose="020B0503020204020204" pitchFamily="34" charset="-122"/>
                <a:ea typeface="微软雅黑" panose="020B0503020204020204" pitchFamily="34" charset="-122"/>
              </a:rPr>
              <a:t>2.3.1  Predicate Calculus</a:t>
            </a:r>
            <a:r>
              <a:rPr lang="zh-CN" altLang="zh-CN" sz="2400" b="1">
                <a:latin typeface="微软雅黑" panose="020B0503020204020204" pitchFamily="34" charset="-122"/>
                <a:ea typeface="微软雅黑" panose="020B0503020204020204" pitchFamily="34" charset="-122"/>
              </a:rPr>
              <a:t>（谓词演算）</a:t>
            </a:r>
          </a:p>
          <a:p>
            <a:pPr lvl="1"/>
            <a:r>
              <a:rPr lang="zh-CN" altLang="zh-CN" sz="2000" b="1">
                <a:latin typeface="微软雅黑" panose="020B0503020204020204" pitchFamily="34" charset="-122"/>
                <a:ea typeface="微软雅黑" panose="020B0503020204020204" pitchFamily="34" charset="-122"/>
              </a:rPr>
              <a:t> </a:t>
            </a:r>
            <a:r>
              <a:rPr lang="zh-CN" altLang="zh-CN" sz="3200" b="1">
                <a:latin typeface="微软雅黑" panose="020B0503020204020204" pitchFamily="34" charset="-122"/>
                <a:ea typeface="微软雅黑" panose="020B0503020204020204" pitchFamily="34" charset="-122"/>
              </a:rPr>
              <a:t>1.  语法和语义 (Syntax and Semantics)</a:t>
            </a:r>
          </a:p>
          <a:p>
            <a:pPr lvl="2"/>
            <a:r>
              <a:rPr lang="zh-CN" altLang="zh-CN" sz="2400" b="1">
                <a:latin typeface="微软雅黑" panose="020B0503020204020204" pitchFamily="34" charset="-122"/>
                <a:ea typeface="微软雅黑" panose="020B0503020204020204" pitchFamily="34" charset="-122"/>
              </a:rPr>
              <a:t>基本符号</a:t>
            </a:r>
          </a:p>
          <a:p>
            <a:pPr lvl="3"/>
            <a:r>
              <a:rPr lang="zh-CN" altLang="zh-CN" sz="2400" b="1">
                <a:latin typeface="微软雅黑" panose="020B0503020204020204" pitchFamily="34" charset="-122"/>
                <a:ea typeface="微软雅黑" panose="020B0503020204020204" pitchFamily="34" charset="-122"/>
              </a:rPr>
              <a:t>谓词符号、变量符号、函数符号、 常量符号、括号(parentheses)和逗号</a:t>
            </a:r>
          </a:p>
          <a:p>
            <a:pPr lvl="3"/>
            <a:r>
              <a:rPr lang="zh-CN" altLang="zh-CN" sz="2400" b="1">
                <a:latin typeface="微软雅黑" panose="020B0503020204020204" pitchFamily="34" charset="-122"/>
                <a:ea typeface="微软雅黑" panose="020B0503020204020204" pitchFamily="34" charset="-122"/>
              </a:rPr>
              <a:t>例子：</a:t>
            </a:r>
            <a:r>
              <a:rPr lang="zh-CN" altLang="zh-CN" sz="1400" b="1">
                <a:latin typeface="微软雅黑" panose="020B0503020204020204" pitchFamily="34" charset="-122"/>
                <a:ea typeface="微软雅黑" panose="020B0503020204020204" pitchFamily="34" charset="-122"/>
              </a:rPr>
              <a:t> </a:t>
            </a:r>
            <a:endParaRPr lang="en-US" altLang="zh-CN" sz="1400" b="1">
              <a:latin typeface="微软雅黑" panose="020B0503020204020204" pitchFamily="34" charset="-122"/>
              <a:ea typeface="微软雅黑" panose="020B0503020204020204" pitchFamily="34" charset="-122"/>
            </a:endParaRPr>
          </a:p>
          <a:p>
            <a:pPr lvl="3"/>
            <a:endParaRPr lang="en-US" altLang="zh-CN" sz="1400" b="1">
              <a:latin typeface="微软雅黑" panose="020B0503020204020204" pitchFamily="34" charset="-122"/>
              <a:ea typeface="微软雅黑" panose="020B0503020204020204" pitchFamily="34" charset="-122"/>
            </a:endParaRPr>
          </a:p>
          <a:p>
            <a:pPr lvl="3"/>
            <a:endParaRPr lang="en-US" altLang="zh-CN" sz="1400" b="1">
              <a:latin typeface="微软雅黑" panose="020B0503020204020204" pitchFamily="34" charset="-122"/>
              <a:ea typeface="微软雅黑" panose="020B0503020204020204" pitchFamily="34" charset="-122"/>
            </a:endParaRPr>
          </a:p>
          <a:p>
            <a:pPr lvl="3"/>
            <a:endParaRPr lang="zh-CN" altLang="zh-CN" sz="1400" b="1">
              <a:latin typeface="微软雅黑" panose="020B0503020204020204" pitchFamily="34" charset="-122"/>
              <a:ea typeface="微软雅黑" panose="020B0503020204020204" pitchFamily="34" charset="-122"/>
            </a:endParaRPr>
          </a:p>
          <a:p>
            <a:pPr lvl="3">
              <a:buFontTx/>
              <a:buNone/>
            </a:pPr>
            <a:endParaRPr lang="zh-CN" altLang="zh-CN" sz="1400" b="1">
              <a:latin typeface="微软雅黑" panose="020B0503020204020204" pitchFamily="34" charset="-122"/>
              <a:ea typeface="微软雅黑" panose="020B0503020204020204" pitchFamily="34" charset="-122"/>
            </a:endParaRPr>
          </a:p>
          <a:p>
            <a:pPr lvl="3">
              <a:buFontTx/>
              <a:buNone/>
            </a:pPr>
            <a:endParaRPr lang="zh-CN" altLang="zh-CN" sz="1400" b="1">
              <a:latin typeface="微软雅黑" panose="020B0503020204020204" pitchFamily="34" charset="-122"/>
              <a:ea typeface="微软雅黑" panose="020B0503020204020204" pitchFamily="34" charset="-122"/>
            </a:endParaRPr>
          </a:p>
          <a:p>
            <a:pPr lvl="2"/>
            <a:endParaRPr lang="zh-CN" altLang="zh-CN" sz="1600" b="1">
              <a:latin typeface="微软雅黑" panose="020B0503020204020204" pitchFamily="34" charset="-122"/>
              <a:ea typeface="微软雅黑" panose="020B0503020204020204" pitchFamily="34" charset="-122"/>
            </a:endParaRPr>
          </a:p>
          <a:p>
            <a:pPr lvl="2"/>
            <a:endParaRPr lang="zh-CN" altLang="zh-CN" sz="1600" b="1">
              <a:latin typeface="微软雅黑" panose="020B0503020204020204" pitchFamily="34" charset="-122"/>
              <a:ea typeface="微软雅黑" panose="020B0503020204020204" pitchFamily="34" charset="-122"/>
            </a:endParaRPr>
          </a:p>
          <a:p>
            <a:pPr lvl="2"/>
            <a:r>
              <a:rPr lang="zh-CN" altLang="zh-CN" sz="2400" b="1">
                <a:latin typeface="微软雅黑" panose="020B0503020204020204" pitchFamily="34" charset="-122"/>
                <a:ea typeface="微软雅黑" panose="020B0503020204020204" pitchFamily="34" charset="-122"/>
              </a:rPr>
              <a:t>原子公式 ＝ 谓词 ＋ 项</a:t>
            </a:r>
          </a:p>
          <a:p>
            <a:pPr lvl="3"/>
            <a:r>
              <a:rPr lang="zh-CN" altLang="zh-CN" sz="2400" b="1">
                <a:latin typeface="微软雅黑" panose="020B0503020204020204" pitchFamily="34" charset="-122"/>
                <a:ea typeface="微软雅黑" panose="020B0503020204020204" pitchFamily="34" charset="-122"/>
              </a:rPr>
              <a:t>例子：  INROOM(ROBOT, r1)</a:t>
            </a:r>
            <a:endParaRPr lang="zh-CN" altLang="zh-CN" sz="1400" b="1">
              <a:latin typeface="微软雅黑" panose="020B0503020204020204" pitchFamily="34" charset="-122"/>
              <a:ea typeface="微软雅黑" panose="020B0503020204020204" pitchFamily="34" charset="-122"/>
            </a:endParaRPr>
          </a:p>
        </p:txBody>
      </p:sp>
      <p:grpSp>
        <p:nvGrpSpPr>
          <p:cNvPr id="18436" name="Group 4">
            <a:extLst>
              <a:ext uri="{FF2B5EF4-FFF2-40B4-BE49-F238E27FC236}">
                <a16:creationId xmlns:a16="http://schemas.microsoft.com/office/drawing/2014/main" id="{DAE4B359-5753-431F-8085-62687B995E3D}"/>
              </a:ext>
            </a:extLst>
          </p:cNvPr>
          <p:cNvGrpSpPr>
            <a:grpSpLocks/>
          </p:cNvGrpSpPr>
          <p:nvPr/>
        </p:nvGrpSpPr>
        <p:grpSpPr bwMode="auto">
          <a:xfrm>
            <a:off x="3432175" y="3660775"/>
            <a:ext cx="6172200" cy="1219200"/>
            <a:chOff x="0" y="0"/>
            <a:chExt cx="3888" cy="768"/>
          </a:xfrm>
        </p:grpSpPr>
        <p:grpSp>
          <p:nvGrpSpPr>
            <p:cNvPr id="87044" name="Group 5">
              <a:extLst>
                <a:ext uri="{FF2B5EF4-FFF2-40B4-BE49-F238E27FC236}">
                  <a16:creationId xmlns:a16="http://schemas.microsoft.com/office/drawing/2014/main" id="{0319CFD4-8B41-42BD-87F4-FFE84E2CDB8C}"/>
                </a:ext>
              </a:extLst>
            </p:cNvPr>
            <p:cNvGrpSpPr>
              <a:grpSpLocks/>
            </p:cNvGrpSpPr>
            <p:nvPr/>
          </p:nvGrpSpPr>
          <p:grpSpPr bwMode="auto">
            <a:xfrm>
              <a:off x="1248" y="192"/>
              <a:ext cx="1584" cy="530"/>
              <a:chOff x="0" y="0"/>
              <a:chExt cx="1584" cy="530"/>
            </a:xfrm>
          </p:grpSpPr>
          <p:sp>
            <p:nvSpPr>
              <p:cNvPr id="87053" name="Text Box 6">
                <a:extLst>
                  <a:ext uri="{FF2B5EF4-FFF2-40B4-BE49-F238E27FC236}">
                    <a16:creationId xmlns:a16="http://schemas.microsoft.com/office/drawing/2014/main" id="{99ED2297-AA47-4947-9D27-A4FDD557C1D3}"/>
                  </a:ext>
                </a:extLst>
              </p:cNvPr>
              <p:cNvSpPr txBox="1">
                <a:spLocks noChangeArrowheads="1"/>
              </p:cNvSpPr>
              <p:nvPr/>
            </p:nvSpPr>
            <p:spPr bwMode="auto">
              <a:xfrm>
                <a:off x="0" y="288"/>
                <a:ext cx="960" cy="242"/>
              </a:xfrm>
              <a:prstGeom prst="rect">
                <a:avLst/>
              </a:pr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80000"/>
                  </a:lnSpc>
                  <a:spcBef>
                    <a:spcPct val="50000"/>
                  </a:spcBef>
                </a:pPr>
                <a:r>
                  <a:rPr lang="zh-CN" altLang="zh-CN" sz="2400">
                    <a:solidFill>
                      <a:srgbClr val="0000FF"/>
                    </a:solidFill>
                    <a:latin typeface="Times New Roman" panose="02020603050405020304" pitchFamily="18" charset="0"/>
                    <a:ea typeface="楷体_GB2312" pitchFamily="1" charset="-122"/>
                  </a:rPr>
                  <a:t>function</a:t>
                </a:r>
              </a:p>
            </p:txBody>
          </p:sp>
          <p:sp>
            <p:nvSpPr>
              <p:cNvPr id="87054" name="Line 7">
                <a:extLst>
                  <a:ext uri="{FF2B5EF4-FFF2-40B4-BE49-F238E27FC236}">
                    <a16:creationId xmlns:a16="http://schemas.microsoft.com/office/drawing/2014/main" id="{E4816832-E7AF-44A8-B42F-90C5852BCA64}"/>
                  </a:ext>
                </a:extLst>
              </p:cNvPr>
              <p:cNvSpPr>
                <a:spLocks noChangeShapeType="1"/>
              </p:cNvSpPr>
              <p:nvPr/>
            </p:nvSpPr>
            <p:spPr bwMode="auto">
              <a:xfrm flipV="1">
                <a:off x="480" y="0"/>
                <a:ext cx="192" cy="288"/>
              </a:xfrm>
              <a:prstGeom prst="line">
                <a:avLst/>
              </a:prstGeom>
              <a:noFill/>
              <a:ln w="28575">
                <a:solidFill>
                  <a:srgbClr val="EB2B0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7055" name="Line 8">
                <a:extLst>
                  <a:ext uri="{FF2B5EF4-FFF2-40B4-BE49-F238E27FC236}">
                    <a16:creationId xmlns:a16="http://schemas.microsoft.com/office/drawing/2014/main" id="{12D6F3BF-FA7D-4C2F-9EB3-7ECD304EF3F1}"/>
                  </a:ext>
                </a:extLst>
              </p:cNvPr>
              <p:cNvSpPr>
                <a:spLocks noChangeShapeType="1"/>
              </p:cNvSpPr>
              <p:nvPr/>
            </p:nvSpPr>
            <p:spPr bwMode="auto">
              <a:xfrm flipV="1">
                <a:off x="480" y="0"/>
                <a:ext cx="1104" cy="288"/>
              </a:xfrm>
              <a:prstGeom prst="line">
                <a:avLst/>
              </a:prstGeom>
              <a:noFill/>
              <a:ln w="28575">
                <a:solidFill>
                  <a:srgbClr val="EB2B0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87045" name="Group 9">
              <a:extLst>
                <a:ext uri="{FF2B5EF4-FFF2-40B4-BE49-F238E27FC236}">
                  <a16:creationId xmlns:a16="http://schemas.microsoft.com/office/drawing/2014/main" id="{03E15075-E68C-4701-B48F-BFA3E083E8E7}"/>
                </a:ext>
              </a:extLst>
            </p:cNvPr>
            <p:cNvGrpSpPr>
              <a:grpSpLocks/>
            </p:cNvGrpSpPr>
            <p:nvPr/>
          </p:nvGrpSpPr>
          <p:grpSpPr bwMode="auto">
            <a:xfrm>
              <a:off x="2304" y="192"/>
              <a:ext cx="1392" cy="576"/>
              <a:chOff x="0" y="0"/>
              <a:chExt cx="1392" cy="576"/>
            </a:xfrm>
          </p:grpSpPr>
          <p:sp>
            <p:nvSpPr>
              <p:cNvPr id="87050" name="Text Box 10">
                <a:extLst>
                  <a:ext uri="{FF2B5EF4-FFF2-40B4-BE49-F238E27FC236}">
                    <a16:creationId xmlns:a16="http://schemas.microsoft.com/office/drawing/2014/main" id="{9131C42B-DCFA-4C30-AC87-8AD45269C95E}"/>
                  </a:ext>
                </a:extLst>
              </p:cNvPr>
              <p:cNvSpPr txBox="1">
                <a:spLocks noChangeArrowheads="1"/>
              </p:cNvSpPr>
              <p:nvPr/>
            </p:nvSpPr>
            <p:spPr bwMode="auto">
              <a:xfrm>
                <a:off x="432" y="334"/>
                <a:ext cx="960" cy="242"/>
              </a:xfrm>
              <a:prstGeom prst="rect">
                <a:avLst/>
              </a:pr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80000"/>
                  </a:lnSpc>
                  <a:spcBef>
                    <a:spcPct val="50000"/>
                  </a:spcBef>
                </a:pPr>
                <a:r>
                  <a:rPr lang="zh-CN" altLang="zh-CN" sz="2400">
                    <a:latin typeface="Times New Roman" panose="02020603050405020304" pitchFamily="18" charset="0"/>
                    <a:ea typeface="楷体_GB2312" pitchFamily="1" charset="-122"/>
                  </a:rPr>
                  <a:t>constant</a:t>
                </a:r>
              </a:p>
            </p:txBody>
          </p:sp>
          <p:sp>
            <p:nvSpPr>
              <p:cNvPr id="87051" name="Line 11">
                <a:extLst>
                  <a:ext uri="{FF2B5EF4-FFF2-40B4-BE49-F238E27FC236}">
                    <a16:creationId xmlns:a16="http://schemas.microsoft.com/office/drawing/2014/main" id="{80E6C7FC-29CE-4ED1-851B-B56B92380DAE}"/>
                  </a:ext>
                </a:extLst>
              </p:cNvPr>
              <p:cNvSpPr>
                <a:spLocks noChangeShapeType="1"/>
              </p:cNvSpPr>
              <p:nvPr/>
            </p:nvSpPr>
            <p:spPr bwMode="auto">
              <a:xfrm flipH="1" flipV="1">
                <a:off x="0" y="0"/>
                <a:ext cx="864" cy="33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7052" name="Line 12">
                <a:extLst>
                  <a:ext uri="{FF2B5EF4-FFF2-40B4-BE49-F238E27FC236}">
                    <a16:creationId xmlns:a16="http://schemas.microsoft.com/office/drawing/2014/main" id="{CBA805E8-80A3-4E3D-9E3C-362A64D530A6}"/>
                  </a:ext>
                </a:extLst>
              </p:cNvPr>
              <p:cNvSpPr>
                <a:spLocks noChangeShapeType="1"/>
              </p:cNvSpPr>
              <p:nvPr/>
            </p:nvSpPr>
            <p:spPr bwMode="auto">
              <a:xfrm flipV="1">
                <a:off x="864" y="0"/>
                <a:ext cx="144" cy="33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87046" name="Text Box 13">
              <a:extLst>
                <a:ext uri="{FF2B5EF4-FFF2-40B4-BE49-F238E27FC236}">
                  <a16:creationId xmlns:a16="http://schemas.microsoft.com/office/drawing/2014/main" id="{E64AF929-69C5-4CB6-9AAE-2C69E3717D25}"/>
                </a:ext>
              </a:extLst>
            </p:cNvPr>
            <p:cNvSpPr txBox="1">
              <a:spLocks noChangeArrowheads="1"/>
            </p:cNvSpPr>
            <p:nvPr/>
          </p:nvSpPr>
          <p:spPr bwMode="auto">
            <a:xfrm>
              <a:off x="528" y="0"/>
              <a:ext cx="3360" cy="242"/>
            </a:xfrm>
            <a:prstGeom prst="rect">
              <a:avLst/>
            </a:pr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80000"/>
                </a:lnSpc>
                <a:spcBef>
                  <a:spcPct val="50000"/>
                </a:spcBef>
              </a:pPr>
              <a:r>
                <a:rPr lang="zh-CN" altLang="zh-CN" sz="2400" b="1">
                  <a:solidFill>
                    <a:srgbClr val="EB2B05"/>
                  </a:solidFill>
                  <a:latin typeface="Times New Roman" panose="02020603050405020304" pitchFamily="18" charset="0"/>
                  <a:ea typeface="楷体_GB2312" pitchFamily="1" charset="-122"/>
                </a:rPr>
                <a:t>MARRIED</a:t>
              </a:r>
              <a:r>
                <a:rPr lang="zh-CN" altLang="zh-CN" sz="2400" b="1">
                  <a:latin typeface="Times New Roman" panose="02020603050405020304" pitchFamily="18" charset="0"/>
                  <a:ea typeface="楷体_GB2312" pitchFamily="1" charset="-122"/>
                </a:rPr>
                <a:t>(</a:t>
              </a:r>
              <a:r>
                <a:rPr lang="zh-CN" altLang="zh-CN" sz="2400" b="1">
                  <a:solidFill>
                    <a:srgbClr val="0000FF"/>
                  </a:solidFill>
                  <a:latin typeface="Times New Roman" panose="02020603050405020304" pitchFamily="18" charset="0"/>
                  <a:ea typeface="楷体_GB2312" pitchFamily="1" charset="-122"/>
                </a:rPr>
                <a:t>father</a:t>
              </a:r>
              <a:r>
                <a:rPr lang="zh-CN" altLang="zh-CN" sz="2400" b="1">
                  <a:latin typeface="Times New Roman" panose="02020603050405020304" pitchFamily="18" charset="0"/>
                  <a:ea typeface="楷体_GB2312" pitchFamily="1" charset="-122"/>
                </a:rPr>
                <a:t>(LI), </a:t>
              </a:r>
              <a:r>
                <a:rPr lang="zh-CN" altLang="zh-CN" sz="2400" b="1">
                  <a:solidFill>
                    <a:srgbClr val="0000FF"/>
                  </a:solidFill>
                  <a:latin typeface="Times New Roman" panose="02020603050405020304" pitchFamily="18" charset="0"/>
                  <a:ea typeface="楷体_GB2312" pitchFamily="1" charset="-122"/>
                </a:rPr>
                <a:t>mother(</a:t>
              </a:r>
              <a:r>
                <a:rPr lang="zh-CN" altLang="zh-CN" sz="2400" b="1">
                  <a:latin typeface="Times New Roman" panose="02020603050405020304" pitchFamily="18" charset="0"/>
                  <a:ea typeface="楷体_GB2312" pitchFamily="1" charset="-122"/>
                </a:rPr>
                <a:t>LI))</a:t>
              </a:r>
            </a:p>
          </p:txBody>
        </p:sp>
        <p:grpSp>
          <p:nvGrpSpPr>
            <p:cNvPr id="87047" name="Group 14">
              <a:extLst>
                <a:ext uri="{FF2B5EF4-FFF2-40B4-BE49-F238E27FC236}">
                  <a16:creationId xmlns:a16="http://schemas.microsoft.com/office/drawing/2014/main" id="{D1000EEB-4573-4793-9D60-19039C4923A3}"/>
                </a:ext>
              </a:extLst>
            </p:cNvPr>
            <p:cNvGrpSpPr>
              <a:grpSpLocks/>
            </p:cNvGrpSpPr>
            <p:nvPr/>
          </p:nvGrpSpPr>
          <p:grpSpPr bwMode="auto">
            <a:xfrm>
              <a:off x="0" y="192"/>
              <a:ext cx="960" cy="482"/>
              <a:chOff x="0" y="0"/>
              <a:chExt cx="960" cy="482"/>
            </a:xfrm>
          </p:grpSpPr>
          <p:sp>
            <p:nvSpPr>
              <p:cNvPr id="87048" name="Text Box 15">
                <a:extLst>
                  <a:ext uri="{FF2B5EF4-FFF2-40B4-BE49-F238E27FC236}">
                    <a16:creationId xmlns:a16="http://schemas.microsoft.com/office/drawing/2014/main" id="{1E28E5AF-C18C-46D2-8F32-5426B15F6281}"/>
                  </a:ext>
                </a:extLst>
              </p:cNvPr>
              <p:cNvSpPr txBox="1">
                <a:spLocks noChangeArrowheads="1"/>
              </p:cNvSpPr>
              <p:nvPr/>
            </p:nvSpPr>
            <p:spPr bwMode="auto">
              <a:xfrm>
                <a:off x="0" y="240"/>
                <a:ext cx="960" cy="242"/>
              </a:xfrm>
              <a:prstGeom prst="rect">
                <a:avLst/>
              </a:pr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80000"/>
                  </a:lnSpc>
                  <a:spcBef>
                    <a:spcPct val="50000"/>
                  </a:spcBef>
                </a:pPr>
                <a:r>
                  <a:rPr lang="zh-CN" altLang="zh-CN" sz="2400">
                    <a:solidFill>
                      <a:srgbClr val="EB2B05"/>
                    </a:solidFill>
                    <a:latin typeface="Times New Roman" panose="02020603050405020304" pitchFamily="18" charset="0"/>
                    <a:ea typeface="楷体_GB2312" pitchFamily="1" charset="-122"/>
                  </a:rPr>
                  <a:t>predicate</a:t>
                </a:r>
              </a:p>
            </p:txBody>
          </p:sp>
          <p:sp>
            <p:nvSpPr>
              <p:cNvPr id="87049" name="Line 16">
                <a:extLst>
                  <a:ext uri="{FF2B5EF4-FFF2-40B4-BE49-F238E27FC236}">
                    <a16:creationId xmlns:a16="http://schemas.microsoft.com/office/drawing/2014/main" id="{E57756C4-013A-444E-907D-B0B8CDC050A3}"/>
                  </a:ext>
                </a:extLst>
              </p:cNvPr>
              <p:cNvSpPr>
                <a:spLocks noChangeShapeType="1"/>
              </p:cNvSpPr>
              <p:nvPr/>
            </p:nvSpPr>
            <p:spPr bwMode="auto">
              <a:xfrm flipV="1">
                <a:off x="432" y="0"/>
                <a:ext cx="528" cy="240"/>
              </a:xfrm>
              <a:prstGeom prst="line">
                <a:avLst/>
              </a:prstGeom>
              <a:noFill/>
              <a:ln w="28575">
                <a:solidFill>
                  <a:srgbClr val="EB2B0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anim calcmode="lin" valueType="num">
                                      <p:cBhvr additive="base">
                                        <p:cTn id="7" dur="500" fill="hold"/>
                                        <p:tgtEl>
                                          <p:spTgt spid="18436"/>
                                        </p:tgtEl>
                                        <p:attrNameLst>
                                          <p:attrName>ppt_x</p:attrName>
                                        </p:attrNameLst>
                                      </p:cBhvr>
                                      <p:tavLst>
                                        <p:tav tm="0">
                                          <p:val>
                                            <p:strVal val="#ppt_x"/>
                                          </p:val>
                                        </p:tav>
                                        <p:tav tm="100000">
                                          <p:val>
                                            <p:strVal val="#ppt_x"/>
                                          </p:val>
                                        </p:tav>
                                      </p:tavLst>
                                    </p:anim>
                                    <p:anim calcmode="lin" valueType="num">
                                      <p:cBhvr additive="base">
                                        <p:cTn id="8" dur="500" fill="hold"/>
                                        <p:tgtEl>
                                          <p:spTgt spid="184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a:extLst>
              <a:ext uri="{FF2B5EF4-FFF2-40B4-BE49-F238E27FC236}">
                <a16:creationId xmlns:a16="http://schemas.microsoft.com/office/drawing/2014/main" id="{0D029986-F85F-443C-9245-CA936D249CA7}"/>
              </a:ext>
            </a:extLst>
          </p:cNvPr>
          <p:cNvSpPr>
            <a:spLocks noGrp="1" noChangeArrowheads="1"/>
          </p:cNvSpPr>
          <p:nvPr>
            <p:ph type="body" idx="1"/>
          </p:nvPr>
        </p:nvSpPr>
        <p:spPr>
          <a:xfrm>
            <a:off x="1882775" y="441325"/>
            <a:ext cx="8426450" cy="5975350"/>
          </a:xfrm>
        </p:spPr>
        <p:txBody>
          <a:bodyPr/>
          <a:lstStyle/>
          <a:p>
            <a:pPr>
              <a:defRPr/>
            </a:pPr>
            <a:r>
              <a:rPr lang="zh-CN" altLang="zh-CN" sz="3600" b="1" dirty="0">
                <a:latin typeface="微软雅黑" panose="020B0503020204020204" pitchFamily="34" charset="-122"/>
                <a:ea typeface="微软雅黑" panose="020B0503020204020204" pitchFamily="34" charset="-122"/>
              </a:rPr>
              <a:t>2.3.1  </a:t>
            </a:r>
            <a:r>
              <a:rPr lang="zh-CN" altLang="en-US" sz="3600" b="1" dirty="0">
                <a:latin typeface="微软雅黑" panose="020B0503020204020204" pitchFamily="34" charset="-122"/>
                <a:ea typeface="微软雅黑" panose="020B0503020204020204" pitchFamily="34" charset="-122"/>
              </a:rPr>
              <a:t>谓词演算</a:t>
            </a:r>
            <a:r>
              <a:rPr lang="zh-CN" altLang="zh-CN" sz="2400" b="1" dirty="0">
                <a:latin typeface="微软雅黑" panose="020B0503020204020204" pitchFamily="34" charset="-122"/>
                <a:ea typeface="微软雅黑" panose="020B0503020204020204" pitchFamily="34" charset="-122"/>
              </a:rPr>
              <a:t>（ Predicate Calculus ）</a:t>
            </a:r>
            <a:endParaRPr lang="en-US" altLang="zh-CN" sz="2400" b="1" dirty="0">
              <a:latin typeface="微软雅黑" panose="020B0503020204020204" pitchFamily="34" charset="-122"/>
              <a:ea typeface="微软雅黑" panose="020B0503020204020204" pitchFamily="34" charset="-122"/>
            </a:endParaRPr>
          </a:p>
          <a:p>
            <a:pPr>
              <a:defRPr/>
            </a:pPr>
            <a:endParaRPr lang="en-US" altLang="zh-CN" sz="2400" b="1" dirty="0">
              <a:latin typeface="微软雅黑" panose="020B0503020204020204" pitchFamily="34" charset="-122"/>
              <a:ea typeface="微软雅黑" panose="020B0503020204020204" pitchFamily="34" charset="-122"/>
            </a:endParaRPr>
          </a:p>
          <a:p>
            <a:pPr>
              <a:defRPr/>
            </a:pPr>
            <a:r>
              <a:rPr lang="zh-CN" altLang="en-US" sz="2400" b="1" dirty="0">
                <a:latin typeface="微软雅黑" panose="020B0503020204020204" pitchFamily="34" charset="-122"/>
                <a:ea typeface="微软雅黑" panose="020B0503020204020204" pitchFamily="34" charset="-122"/>
              </a:rPr>
              <a:t>原子公式：</a:t>
            </a:r>
            <a:r>
              <a:rPr lang="zh-CN" altLang="en-US" sz="2400" b="1" dirty="0">
                <a:solidFill>
                  <a:srgbClr val="FF0000"/>
                </a:solidFill>
                <a:latin typeface="微软雅黑" panose="020B0503020204020204" pitchFamily="34" charset="-122"/>
                <a:ea typeface="微软雅黑" panose="020B0503020204020204" pitchFamily="34" charset="-122"/>
              </a:rPr>
              <a:t>由若干谓词符号和项组成的谓词演算</a:t>
            </a:r>
            <a:r>
              <a:rPr lang="zh-CN" altLang="en-US" sz="2400" dirty="0">
                <a:latin typeface="微软雅黑" panose="020B0503020204020204" pitchFamily="34" charset="-122"/>
                <a:ea typeface="微软雅黑" panose="020B0503020204020204" pitchFamily="34" charset="-122"/>
              </a:rPr>
              <a:t>。原子公式是谓词演算</a:t>
            </a:r>
            <a:r>
              <a:rPr lang="zh-CN" altLang="en-US" sz="2400" b="1" dirty="0">
                <a:solidFill>
                  <a:srgbClr val="FF0000"/>
                </a:solidFill>
                <a:latin typeface="微软雅黑" panose="020B0503020204020204" pitchFamily="34" charset="-122"/>
                <a:ea typeface="微软雅黑" panose="020B0503020204020204" pitchFamily="34" charset="-122"/>
              </a:rPr>
              <a:t>基本积木块</a:t>
            </a:r>
            <a:r>
              <a:rPr lang="zh-CN" altLang="en-US" sz="2400" dirty="0">
                <a:latin typeface="微软雅黑" panose="020B0503020204020204" pitchFamily="34" charset="-122"/>
                <a:ea typeface="微软雅黑" panose="020B0503020204020204" pitchFamily="34" charset="-122"/>
              </a:rPr>
              <a:t>。项包括常量符号、变量符号、函数符号等。定义原子公式为真值或假值就表示了某种</a:t>
            </a:r>
            <a:r>
              <a:rPr lang="zh-CN" altLang="en-US" sz="2400" b="1" dirty="0">
                <a:solidFill>
                  <a:srgbClr val="FF0000"/>
                </a:solidFill>
                <a:latin typeface="微软雅黑" panose="020B0503020204020204" pitchFamily="34" charset="-122"/>
                <a:ea typeface="微软雅黑" panose="020B0503020204020204" pitchFamily="34" charset="-122"/>
              </a:rPr>
              <a:t>语义</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defRPr/>
            </a:pPr>
            <a:endParaRPr lang="en-US" altLang="zh-CN" sz="2400" b="1" dirty="0">
              <a:latin typeface="微软雅黑" panose="020B0503020204020204" pitchFamily="34" charset="-122"/>
              <a:ea typeface="微软雅黑" panose="020B0503020204020204" pitchFamily="34" charset="-122"/>
            </a:endParaRPr>
          </a:p>
          <a:p>
            <a:pPr marL="0" indent="0">
              <a:buNone/>
              <a:defRPr/>
            </a:pPr>
            <a:endParaRPr lang="zh-CN" altLang="en-US" sz="2400" b="1" dirty="0">
              <a:latin typeface="微软雅黑" panose="020B0503020204020204" pitchFamily="34" charset="-122"/>
              <a:ea typeface="微软雅黑" panose="020B0503020204020204" pitchFamily="34" charset="-122"/>
            </a:endParaRPr>
          </a:p>
          <a:p>
            <a:pPr>
              <a:defRPr/>
            </a:pPr>
            <a:r>
              <a:rPr lang="zh-CN" altLang="en-US" sz="2400" b="1" dirty="0">
                <a:solidFill>
                  <a:srgbClr val="FF0000"/>
                </a:solidFill>
                <a:latin typeface="微软雅黑" panose="020B0503020204020204" pitchFamily="34" charset="-122"/>
                <a:ea typeface="微软雅黑" panose="020B0503020204020204" pitchFamily="34" charset="-122"/>
              </a:rPr>
              <a:t>无变量</a:t>
            </a:r>
            <a:r>
              <a:rPr lang="zh-CN" altLang="en-US" sz="2400" b="1" dirty="0">
                <a:latin typeface="微软雅黑" panose="020B0503020204020204" pitchFamily="34" charset="-122"/>
                <a:ea typeface="微软雅黑" panose="020B0503020204020204" pitchFamily="34" charset="-122"/>
              </a:rPr>
              <a:t>的原子公式</a:t>
            </a:r>
            <a:r>
              <a:rPr lang="zh-CN" altLang="en-US" sz="2400" b="1" dirty="0">
                <a:solidFill>
                  <a:srgbClr val="FF0000"/>
                </a:solidFill>
                <a:latin typeface="微软雅黑" panose="020B0503020204020204" pitchFamily="34" charset="-122"/>
                <a:ea typeface="微软雅黑" panose="020B0503020204020204" pitchFamily="34" charset="-122"/>
              </a:rPr>
              <a:t>取值确定</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包含变量</a:t>
            </a:r>
            <a:r>
              <a:rPr lang="zh-CN" altLang="en-US" sz="2400" b="1" dirty="0">
                <a:latin typeface="微软雅黑" panose="020B0503020204020204" pitchFamily="34" charset="-122"/>
                <a:ea typeface="微软雅黑" panose="020B0503020204020204" pitchFamily="34" charset="-122"/>
              </a:rPr>
              <a:t>的原子公式</a:t>
            </a:r>
            <a:r>
              <a:rPr lang="zh-CN" altLang="en-US" sz="2400" b="1" dirty="0">
                <a:solidFill>
                  <a:srgbClr val="FF0000"/>
                </a:solidFill>
                <a:latin typeface="微软雅黑" panose="020B0503020204020204" pitchFamily="34" charset="-122"/>
                <a:ea typeface="微软雅黑" panose="020B0503020204020204" pitchFamily="34" charset="-122"/>
              </a:rPr>
              <a:t>取值不定</a:t>
            </a:r>
            <a:r>
              <a:rPr lang="zh-CN" altLang="en-US" sz="2400" b="1" dirty="0">
                <a:latin typeface="微软雅黑" panose="020B0503020204020204" pitchFamily="34" charset="-122"/>
                <a:ea typeface="微软雅黑" panose="020B0503020204020204" pitchFamily="34" charset="-122"/>
              </a:rPr>
              <a:t>。</a:t>
            </a:r>
          </a:p>
          <a:p>
            <a:pPr lvl="2">
              <a:defRPr/>
            </a:pPr>
            <a:r>
              <a:rPr lang="en-US" altLang="zh-CN" sz="2400" dirty="0">
                <a:latin typeface="华文新魏" panose="02010800040101010101" pitchFamily="2" charset="-122"/>
              </a:rPr>
              <a:t>INROOM</a:t>
            </a:r>
            <a:r>
              <a:rPr lang="zh-CN" altLang="en-US" sz="2400" dirty="0">
                <a:latin typeface="华文新魏" panose="02010800040101010101" pitchFamily="2" charset="-122"/>
              </a:rPr>
              <a:t>（</a:t>
            </a:r>
            <a:r>
              <a:rPr lang="en-US" altLang="zh-CN" sz="2400" dirty="0">
                <a:latin typeface="华文新魏" panose="02010800040101010101" pitchFamily="2" charset="-122"/>
              </a:rPr>
              <a:t>ROBOT</a:t>
            </a:r>
            <a:r>
              <a:rPr lang="zh-CN" altLang="en-US" sz="2400" dirty="0">
                <a:latin typeface="华文新魏" panose="02010800040101010101" pitchFamily="2" charset="-122"/>
              </a:rPr>
              <a:t>，</a:t>
            </a:r>
            <a:r>
              <a:rPr lang="en-US" altLang="zh-CN" sz="2400" dirty="0">
                <a:latin typeface="华文新魏" panose="02010800040101010101" pitchFamily="2" charset="-122"/>
              </a:rPr>
              <a:t>r1</a:t>
            </a:r>
            <a:r>
              <a:rPr lang="zh-CN" altLang="en-US" sz="2400" dirty="0">
                <a:latin typeface="华文新魏" panose="02010800040101010101" pitchFamily="2" charset="-122"/>
              </a:rPr>
              <a:t>） 为真</a:t>
            </a:r>
          </a:p>
          <a:p>
            <a:pPr lvl="2">
              <a:defRPr/>
            </a:pPr>
            <a:r>
              <a:rPr lang="en-US" altLang="zh-CN" sz="2400" dirty="0">
                <a:latin typeface="华文新魏" panose="02010800040101010101" pitchFamily="2" charset="-122"/>
              </a:rPr>
              <a:t>INROOM</a:t>
            </a:r>
            <a:r>
              <a:rPr lang="zh-CN" altLang="en-US" sz="2400" dirty="0">
                <a:latin typeface="华文新魏" panose="02010800040101010101" pitchFamily="2" charset="-122"/>
              </a:rPr>
              <a:t>（</a:t>
            </a:r>
            <a:r>
              <a:rPr lang="en-US" altLang="zh-CN" sz="2400" dirty="0">
                <a:latin typeface="华文新魏" panose="02010800040101010101" pitchFamily="2" charset="-122"/>
              </a:rPr>
              <a:t>ROBOT</a:t>
            </a:r>
            <a:r>
              <a:rPr lang="zh-CN" altLang="en-US" sz="2400" dirty="0">
                <a:latin typeface="华文新魏" panose="02010800040101010101" pitchFamily="2" charset="-122"/>
              </a:rPr>
              <a:t>，</a:t>
            </a:r>
            <a:r>
              <a:rPr lang="en-US" altLang="zh-CN" sz="2400" dirty="0">
                <a:latin typeface="华文新魏" panose="02010800040101010101" pitchFamily="2" charset="-122"/>
              </a:rPr>
              <a:t>r2</a:t>
            </a:r>
            <a:r>
              <a:rPr lang="zh-CN" altLang="en-US" sz="2400" dirty="0">
                <a:latin typeface="华文新魏" panose="02010800040101010101" pitchFamily="2" charset="-122"/>
              </a:rPr>
              <a:t>）为假</a:t>
            </a:r>
          </a:p>
          <a:p>
            <a:pPr>
              <a:defRPr/>
            </a:pPr>
            <a:endParaRPr lang="zh-CN" altLang="zh-CN"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3">
            <a:extLst>
              <a:ext uri="{FF2B5EF4-FFF2-40B4-BE49-F238E27FC236}">
                <a16:creationId xmlns:a16="http://schemas.microsoft.com/office/drawing/2014/main" id="{A3F98BC0-23B6-4B39-A8C5-0F60F652D1FD}"/>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2"/>
              </a:buBlip>
              <a:defRPr sz="2800">
                <a:solidFill>
                  <a:schemeClr val="tx1"/>
                </a:solidFill>
                <a:latin typeface="Times New Roman" panose="02020603050405020304" pitchFamily="18" charset="0"/>
                <a:ea typeface="楷体_GB2312" pitchFamily="1"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_GB2312" pitchFamily="1"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_GB2312" pitchFamily="1" charset="-122"/>
              </a:defRPr>
            </a:lvl3pPr>
            <a:lvl4pPr marL="1600200" indent="-228600">
              <a:spcBef>
                <a:spcPct val="20000"/>
              </a:spcBef>
              <a:buBlip>
                <a:blip r:embed="rId5"/>
              </a:buBlip>
              <a:defRPr>
                <a:solidFill>
                  <a:schemeClr val="tx1"/>
                </a:solidFill>
                <a:latin typeface="Times New Roman" panose="02020603050405020304" pitchFamily="18" charset="0"/>
                <a:ea typeface="楷体_GB2312" pitchFamily="1"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_GB2312" pitchFamily="1"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1"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1"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1"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1" charset="-122"/>
              </a:defRPr>
            </a:lvl9pPr>
          </a:lstStyle>
          <a:p>
            <a:pPr>
              <a:spcBef>
                <a:spcPct val="0"/>
              </a:spcBef>
              <a:buFontTx/>
              <a:buNone/>
            </a:pPr>
            <a:fld id="{A8E8D3E4-A53C-4F67-A915-5C235CD84DF8}" type="slidenum">
              <a:rPr lang="zh-TW" altLang="en-US" sz="1400">
                <a:latin typeface="Arial" panose="020B0604020202020204" pitchFamily="34" charset="0"/>
                <a:ea typeface="PMingLiU" panose="02020500000000000000" pitchFamily="18" charset="-120"/>
              </a:rPr>
              <a:pPr>
                <a:spcBef>
                  <a:spcPct val="0"/>
                </a:spcBef>
                <a:buFontTx/>
                <a:buNone/>
              </a:pPr>
              <a:t>2</a:t>
            </a:fld>
            <a:endParaRPr lang="en-US" altLang="zh-TW" sz="1400">
              <a:latin typeface="Arial" panose="020B0604020202020204" pitchFamily="34" charset="0"/>
              <a:ea typeface="PMingLiU" panose="02020500000000000000" pitchFamily="18" charset="-120"/>
            </a:endParaRPr>
          </a:p>
        </p:txBody>
      </p:sp>
      <p:sp>
        <p:nvSpPr>
          <p:cNvPr id="89090" name="Rectangle 2">
            <a:extLst>
              <a:ext uri="{FF2B5EF4-FFF2-40B4-BE49-F238E27FC236}">
                <a16:creationId xmlns:a16="http://schemas.microsoft.com/office/drawing/2014/main" id="{20E56AB3-6AC2-4031-873E-6A60B4C595C7}"/>
              </a:ext>
            </a:extLst>
          </p:cNvPr>
          <p:cNvSpPr>
            <a:spLocks noGrp="1" noChangeArrowheads="1"/>
          </p:cNvSpPr>
          <p:nvPr>
            <p:ph type="title"/>
          </p:nvPr>
        </p:nvSpPr>
        <p:spPr>
          <a:xfrm>
            <a:off x="2767014" y="215901"/>
            <a:ext cx="7793037" cy="696913"/>
          </a:xfrm>
        </p:spPr>
        <p:txBody>
          <a:bodyPr>
            <a:normAutofit fontScale="90000"/>
          </a:bodyPr>
          <a:lstStyle/>
          <a:p>
            <a:pPr eaLnBrk="1" hangingPunct="1">
              <a:defRPr/>
            </a:pPr>
            <a:r>
              <a:rPr lang="en-US" altLang="zh-CN" dirty="0"/>
              <a:t>1.2  </a:t>
            </a:r>
            <a:r>
              <a:rPr lang="zh-CN" altLang="en-US" dirty="0"/>
              <a:t>人工智能的起源与发展</a:t>
            </a:r>
            <a:r>
              <a:rPr lang="en-US" altLang="zh-CN" dirty="0">
                <a:solidFill>
                  <a:srgbClr val="3366CC"/>
                </a:solidFill>
              </a:rPr>
              <a:t>—</a:t>
            </a:r>
            <a:r>
              <a:rPr lang="zh-CN" altLang="en-US" dirty="0"/>
              <a:t>形成期 </a:t>
            </a:r>
          </a:p>
        </p:txBody>
      </p:sp>
      <p:sp>
        <p:nvSpPr>
          <p:cNvPr id="50180" name="Rectangle 3">
            <a:extLst>
              <a:ext uri="{FF2B5EF4-FFF2-40B4-BE49-F238E27FC236}">
                <a16:creationId xmlns:a16="http://schemas.microsoft.com/office/drawing/2014/main" id="{E128D888-3FE7-4DB8-B61A-D541484BDCE3}"/>
              </a:ext>
            </a:extLst>
          </p:cNvPr>
          <p:cNvSpPr>
            <a:spLocks noGrp="1" noChangeArrowheads="1"/>
          </p:cNvSpPr>
          <p:nvPr>
            <p:ph type="body" idx="1"/>
          </p:nvPr>
        </p:nvSpPr>
        <p:spPr>
          <a:xfrm>
            <a:off x="4224339" y="1125539"/>
            <a:ext cx="6048375" cy="5183187"/>
          </a:xfrm>
        </p:spPr>
        <p:txBody>
          <a:bodyPr/>
          <a:lstStyle/>
          <a:p>
            <a:pPr eaLnBrk="1" hangingPunct="1">
              <a:lnSpc>
                <a:spcPct val="90000"/>
              </a:lnSpc>
            </a:pPr>
            <a:r>
              <a:rPr lang="zh-CN" altLang="en-US" sz="3200" dirty="0"/>
              <a:t>形成期</a:t>
            </a:r>
            <a:r>
              <a:rPr lang="zh-CN" altLang="en-US" dirty="0"/>
              <a:t> （</a:t>
            </a:r>
            <a:r>
              <a:rPr lang="en-US" altLang="zh-CN" dirty="0"/>
              <a:t>1956-1970</a:t>
            </a:r>
            <a:r>
              <a:rPr lang="zh-CN" altLang="en-US" dirty="0"/>
              <a:t>）</a:t>
            </a:r>
          </a:p>
          <a:p>
            <a:pPr lvl="1" eaLnBrk="1" hangingPunct="1">
              <a:lnSpc>
                <a:spcPct val="90000"/>
              </a:lnSpc>
            </a:pPr>
            <a:r>
              <a:rPr lang="en-US" altLang="zh-CN" sz="2800" dirty="0"/>
              <a:t>AI</a:t>
            </a:r>
            <a:r>
              <a:rPr lang="zh-CN" altLang="en-US" sz="2800" dirty="0"/>
              <a:t>诞生于一次历史性的聚会</a:t>
            </a:r>
            <a:r>
              <a:rPr lang="en-US" altLang="en-US" sz="2800" dirty="0"/>
              <a:t>—</a:t>
            </a:r>
            <a:r>
              <a:rPr lang="zh-CN" altLang="en-US" sz="2800" dirty="0"/>
              <a:t>达特茅斯会议</a:t>
            </a:r>
          </a:p>
          <a:p>
            <a:pPr lvl="1" eaLnBrk="1" hangingPunct="1">
              <a:buFontTx/>
              <a:buNone/>
            </a:pPr>
            <a:r>
              <a:rPr lang="zh-CN" altLang="en-US" dirty="0"/>
              <a:t>            </a:t>
            </a:r>
            <a:r>
              <a:rPr lang="en-US" altLang="zh-CN" dirty="0">
                <a:solidFill>
                  <a:srgbClr val="FF0000"/>
                </a:solidFill>
              </a:rPr>
              <a:t>1956</a:t>
            </a:r>
            <a:r>
              <a:rPr lang="zh-CN" altLang="en-US" dirty="0">
                <a:solidFill>
                  <a:srgbClr val="FF0000"/>
                </a:solidFill>
              </a:rPr>
              <a:t>年夏季</a:t>
            </a:r>
            <a:r>
              <a:rPr lang="zh-CN" altLang="en-US" dirty="0"/>
              <a:t>，年轻的美国学者麦卡锡、明斯基、朗彻斯特和香农共同发起，邀请莫尔、塞缪尔、 纽厄尔和西蒙等参加在美国</a:t>
            </a:r>
            <a:r>
              <a:rPr lang="zh-CN" altLang="en-US" dirty="0">
                <a:solidFill>
                  <a:srgbClr val="FF0000"/>
                </a:solidFill>
              </a:rPr>
              <a:t>达特茅斯</a:t>
            </a:r>
            <a:r>
              <a:rPr lang="zh-CN" altLang="en-US" dirty="0"/>
              <a:t>大学举办 了一次长达</a:t>
            </a:r>
            <a:r>
              <a:rPr lang="en-US" altLang="zh-CN" dirty="0"/>
              <a:t>2</a:t>
            </a:r>
            <a:r>
              <a:rPr lang="zh-CN" altLang="en-US" dirty="0"/>
              <a:t>个多月的研讨会，热烈地讨论用机器模拟人类智能的问题。会上，首次使用了 “人工智能”这一术语。这是人类历史上第一次人工智能研讨会，标志着人工智能学科的诞生，具有十分重要的历史意义。</a:t>
            </a:r>
          </a:p>
        </p:txBody>
      </p:sp>
      <p:pic>
        <p:nvPicPr>
          <p:cNvPr id="50181" name="Picture 9" descr="2010120109142588_3669">
            <a:extLst>
              <a:ext uri="{FF2B5EF4-FFF2-40B4-BE49-F238E27FC236}">
                <a16:creationId xmlns:a16="http://schemas.microsoft.com/office/drawing/2014/main" id="{1903FF64-65A6-4092-B23B-FE37874F1C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5188" y="1484314"/>
            <a:ext cx="2119312"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11" descr="20090530130004306">
            <a:extLst>
              <a:ext uri="{FF2B5EF4-FFF2-40B4-BE49-F238E27FC236}">
                <a16:creationId xmlns:a16="http://schemas.microsoft.com/office/drawing/2014/main" id="{B273DEE5-85D2-46DD-B63D-4F7ED6B263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9289" y="4221164"/>
            <a:ext cx="25923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67AFE0E0-D75A-4CC9-A837-13BB7B35469E}"/>
              </a:ext>
            </a:extLst>
          </p:cNvPr>
          <p:cNvSpPr>
            <a:spLocks noGrp="1" noChangeArrowheads="1"/>
          </p:cNvSpPr>
          <p:nvPr>
            <p:ph type="body" sz="half" idx="1"/>
          </p:nvPr>
        </p:nvSpPr>
        <p:spPr>
          <a:xfrm>
            <a:off x="1774825" y="396876"/>
            <a:ext cx="8713788" cy="6272213"/>
          </a:xfrm>
        </p:spPr>
        <p:txBody>
          <a:bodyPr>
            <a:normAutofit lnSpcReduction="10000"/>
          </a:bodyPr>
          <a:lstStyle/>
          <a:p>
            <a:pPr>
              <a:buFontTx/>
              <a:buNone/>
              <a:defRPr/>
            </a:pPr>
            <a:r>
              <a:rPr lang="zh-CN" altLang="en-US" sz="2400" b="1" dirty="0">
                <a:latin typeface="楷体_GB2312" pitchFamily="1" charset="-122"/>
                <a:ea typeface="楷体_GB2312" pitchFamily="1" charset="-122"/>
              </a:rPr>
              <a:t>   </a:t>
            </a:r>
            <a:r>
              <a:rPr lang="zh-CN" altLang="en-US" sz="2400" b="1" dirty="0">
                <a:latin typeface="Times New Roman" panose="02020603050405020304" pitchFamily="18" charset="0"/>
                <a:ea typeface="楷体_GB2312" pitchFamily="1" charset="-122"/>
              </a:rPr>
              <a:t>2</a:t>
            </a:r>
            <a:r>
              <a:rPr lang="zh-CN" altLang="en-US" b="1" dirty="0">
                <a:latin typeface="微软雅黑" panose="020B0503020204020204" pitchFamily="34" charset="-122"/>
                <a:ea typeface="微软雅黑" panose="020B0503020204020204" pitchFamily="34" charset="-122"/>
              </a:rPr>
              <a:t>. 连词和量词(Connectives &amp; Quantifiers)</a:t>
            </a:r>
          </a:p>
          <a:p>
            <a:pPr lvl="1">
              <a:defRPr/>
            </a:pPr>
            <a:r>
              <a:rPr lang="zh-CN" altLang="en-US" sz="3200" b="1" dirty="0">
                <a:latin typeface="微软雅黑" panose="020B0503020204020204" pitchFamily="34" charset="-122"/>
                <a:ea typeface="微软雅黑" panose="020B0503020204020204" pitchFamily="34" charset="-122"/>
              </a:rPr>
              <a:t>连词</a:t>
            </a:r>
            <a:r>
              <a:rPr lang="zh-CN" altLang="en-US" sz="2000" b="1" dirty="0">
                <a:latin typeface="微软雅黑" panose="020B0503020204020204" pitchFamily="34" charset="-122"/>
                <a:ea typeface="微软雅黑" panose="020B0503020204020204" pitchFamily="34" charset="-122"/>
              </a:rPr>
              <a:t>(Connectives )</a:t>
            </a:r>
            <a:endParaRPr lang="zh-CN" altLang="en-US" sz="3200" b="1" dirty="0">
              <a:latin typeface="微软雅黑" panose="020B0503020204020204" pitchFamily="34" charset="-122"/>
              <a:ea typeface="微软雅黑" panose="020B0503020204020204" pitchFamily="34" charset="-122"/>
            </a:endParaRPr>
          </a:p>
          <a:p>
            <a:pPr lvl="2">
              <a:defRPr/>
            </a:pPr>
            <a:r>
              <a:rPr lang="zh-CN" altLang="en-US" sz="2800" dirty="0">
                <a:solidFill>
                  <a:srgbClr val="FF0000"/>
                </a:solidFill>
                <a:latin typeface="微软雅黑" panose="020B0503020204020204" pitchFamily="34" charset="-122"/>
                <a:ea typeface="微软雅黑" panose="020B0503020204020204" pitchFamily="34" charset="-122"/>
              </a:rPr>
              <a:t>与</a:t>
            </a:r>
            <a:r>
              <a:rPr lang="zh-CN" altLang="en-US" sz="2800" dirty="0">
                <a:latin typeface="微软雅黑" panose="020B0503020204020204" pitchFamily="34" charset="-122"/>
                <a:ea typeface="微软雅黑" panose="020B0503020204020204" pitchFamily="34" charset="-122"/>
              </a:rPr>
              <a:t>及</a:t>
            </a:r>
            <a:r>
              <a:rPr lang="zh-CN" altLang="en-US" sz="2800" dirty="0">
                <a:solidFill>
                  <a:srgbClr val="FF0000"/>
                </a:solidFill>
                <a:latin typeface="微软雅黑" panose="020B0503020204020204" pitchFamily="34" charset="-122"/>
                <a:ea typeface="微软雅黑" panose="020B0503020204020204" pitchFamily="34" charset="-122"/>
              </a:rPr>
              <a:t>合取</a:t>
            </a:r>
            <a:r>
              <a:rPr lang="zh-CN" altLang="en-US" sz="2800" dirty="0">
                <a:latin typeface="微软雅黑" panose="020B0503020204020204" pitchFamily="34" charset="-122"/>
                <a:ea typeface="微软雅黑" panose="020B0503020204020204" pitchFamily="34" charset="-122"/>
              </a:rPr>
              <a:t>（AND，conjunction) </a:t>
            </a:r>
            <a:endParaRPr lang="en-US" altLang="zh-CN" sz="2800" dirty="0">
              <a:latin typeface="微软雅黑" panose="020B0503020204020204" pitchFamily="34" charset="-122"/>
              <a:ea typeface="微软雅黑" panose="020B0503020204020204" pitchFamily="34" charset="-122"/>
            </a:endParaRPr>
          </a:p>
          <a:p>
            <a:pPr marL="685800" lvl="2" indent="0">
              <a:buNone/>
              <a:defRPr/>
            </a:pPr>
            <a:r>
              <a:rPr lang="zh-CN" altLang="en-US" sz="2800" dirty="0">
                <a:latin typeface="微软雅黑" panose="020B0503020204020204" pitchFamily="34" charset="-122"/>
                <a:ea typeface="微软雅黑" panose="020B0503020204020204" pitchFamily="34" charset="-122"/>
              </a:rPr>
              <a:t>用连词</a:t>
            </a:r>
            <a:r>
              <a:rPr lang="zh-CN" altLang="en-US" sz="36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把几个公式连接起来而构成的公式。合取项是合取式的每个组成部分。</a:t>
            </a:r>
            <a:endParaRPr lang="en-US" altLang="zh-CN" sz="2800" dirty="0">
              <a:latin typeface="微软雅黑" panose="020B0503020204020204" pitchFamily="34" charset="-122"/>
              <a:ea typeface="微软雅黑" panose="020B0503020204020204" pitchFamily="34" charset="-122"/>
            </a:endParaRPr>
          </a:p>
          <a:p>
            <a:pPr marL="685800" lvl="2" indent="0">
              <a:buNone/>
              <a:defRPr/>
            </a:pPr>
            <a:endParaRPr lang="zh-CN" altLang="en-US" sz="2800" dirty="0">
              <a:latin typeface="微软雅黑" panose="020B0503020204020204" pitchFamily="34" charset="-122"/>
              <a:ea typeface="微软雅黑" panose="020B0503020204020204" pitchFamily="34" charset="-122"/>
            </a:endParaRPr>
          </a:p>
          <a:p>
            <a:pPr lvl="2">
              <a:buFontTx/>
              <a:buNone/>
              <a:defRPr/>
            </a:pPr>
            <a:r>
              <a:rPr lang="zh-CN" altLang="en-US" sz="2800" dirty="0">
                <a:latin typeface="微软雅黑" panose="020B0503020204020204" pitchFamily="34" charset="-122"/>
                <a:ea typeface="微软雅黑" panose="020B0503020204020204" pitchFamily="34" charset="-122"/>
              </a:rPr>
              <a:t>          Like (I, Music)  </a:t>
            </a:r>
            <a:r>
              <a:rPr lang="zh-CN" altLang="en-US" b="1" dirty="0">
                <a:solidFill>
                  <a:srgbClr val="FF3300"/>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Like (I, Sport) </a:t>
            </a:r>
            <a:endParaRPr lang="en-US" altLang="zh-CN" sz="2800" dirty="0">
              <a:latin typeface="微软雅黑" panose="020B0503020204020204" pitchFamily="34" charset="-122"/>
              <a:ea typeface="微软雅黑" panose="020B0503020204020204" pitchFamily="34" charset="-122"/>
            </a:endParaRPr>
          </a:p>
          <a:p>
            <a:pPr lvl="2">
              <a:buFontTx/>
              <a:buNone/>
              <a:defRPr/>
            </a:pPr>
            <a:r>
              <a:rPr lang="en-US" altLang="zh-CN" dirty="0"/>
              <a:t>                                       (</a:t>
            </a:r>
            <a:r>
              <a:rPr lang="zh-CN" altLang="en-US" dirty="0"/>
              <a:t>我喜爱音乐也喜欢运动</a:t>
            </a:r>
            <a:r>
              <a:rPr lang="en-US" altLang="zh-CN" sz="2800" dirty="0"/>
              <a:t>)</a:t>
            </a:r>
            <a:endParaRPr lang="zh-CN" altLang="en-US" sz="2800" dirty="0">
              <a:latin typeface="微软雅黑" panose="020B0503020204020204" pitchFamily="34" charset="-122"/>
              <a:ea typeface="微软雅黑" panose="020B0503020204020204" pitchFamily="34" charset="-122"/>
            </a:endParaRPr>
          </a:p>
          <a:p>
            <a:pPr lvl="2">
              <a:defRPr/>
            </a:pPr>
            <a:r>
              <a:rPr lang="zh-CN" altLang="en-US" sz="2800" dirty="0">
                <a:solidFill>
                  <a:srgbClr val="FF0000"/>
                </a:solidFill>
                <a:latin typeface="微软雅黑" panose="020B0503020204020204" pitchFamily="34" charset="-122"/>
                <a:ea typeface="微软雅黑" panose="020B0503020204020204" pitchFamily="34" charset="-122"/>
              </a:rPr>
              <a:t>或</a:t>
            </a:r>
            <a:r>
              <a:rPr lang="zh-CN" altLang="en-US" sz="2800" dirty="0">
                <a:latin typeface="微软雅黑" panose="020B0503020204020204" pitchFamily="34" charset="-122"/>
                <a:ea typeface="微软雅黑" panose="020B0503020204020204" pitchFamily="34" charset="-122"/>
              </a:rPr>
              <a:t>及</a:t>
            </a:r>
            <a:r>
              <a:rPr lang="zh-CN" altLang="en-US" sz="2800" dirty="0">
                <a:solidFill>
                  <a:srgbClr val="FF0000"/>
                </a:solidFill>
                <a:latin typeface="微软雅黑" panose="020B0503020204020204" pitchFamily="34" charset="-122"/>
                <a:ea typeface="微软雅黑" panose="020B0503020204020204" pitchFamily="34" charset="-122"/>
              </a:rPr>
              <a:t>析取</a:t>
            </a:r>
            <a:r>
              <a:rPr lang="zh-CN" altLang="en-US" sz="2800" dirty="0">
                <a:latin typeface="微软雅黑" panose="020B0503020204020204" pitchFamily="34" charset="-122"/>
                <a:ea typeface="微软雅黑" panose="020B0503020204020204" pitchFamily="34" charset="-122"/>
              </a:rPr>
              <a:t>（OR，disjunction）</a:t>
            </a:r>
            <a:endParaRPr lang="en-US" altLang="zh-CN" sz="2800" dirty="0">
              <a:latin typeface="微软雅黑" panose="020B0503020204020204" pitchFamily="34" charset="-122"/>
              <a:ea typeface="微软雅黑" panose="020B0503020204020204" pitchFamily="34" charset="-122"/>
            </a:endParaRPr>
          </a:p>
          <a:p>
            <a:pPr marL="685800" lvl="2" indent="0">
              <a:buNone/>
              <a:defRPr/>
            </a:pPr>
            <a:r>
              <a:rPr lang="zh-CN" altLang="en-US" sz="2800" dirty="0">
                <a:latin typeface="微软雅黑" panose="020B0503020204020204" pitchFamily="34" charset="-122"/>
                <a:ea typeface="微软雅黑" panose="020B0503020204020204" pitchFamily="34" charset="-122"/>
              </a:rPr>
              <a:t>用连词</a:t>
            </a:r>
            <a:r>
              <a:rPr lang="zh-CN" altLang="en-US" sz="32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把几个公式连接起来而构成的公式。析取项是析取式的每个组成部分</a:t>
            </a:r>
          </a:p>
          <a:p>
            <a:pPr marL="685800" lvl="2" indent="0">
              <a:buNone/>
              <a:defRPr/>
            </a:pPr>
            <a:endParaRPr lang="zh-CN" altLang="en-US" sz="2800" dirty="0">
              <a:latin typeface="微软雅黑" panose="020B0503020204020204" pitchFamily="34" charset="-122"/>
              <a:ea typeface="微软雅黑" panose="020B0503020204020204" pitchFamily="34" charset="-122"/>
            </a:endParaRPr>
          </a:p>
          <a:p>
            <a:pPr lvl="2">
              <a:buFontTx/>
              <a:buNone/>
              <a:defRPr/>
            </a:pPr>
            <a:r>
              <a:rPr lang="zh-CN" altLang="en-US" sz="2800" dirty="0">
                <a:latin typeface="微软雅黑" panose="020B0503020204020204" pitchFamily="34" charset="-122"/>
                <a:ea typeface="微软雅黑" panose="020B0503020204020204" pitchFamily="34" charset="-122"/>
              </a:rPr>
              <a:t>          Like (I, Music) </a:t>
            </a:r>
            <a:r>
              <a:rPr lang="en-US" altLang="zh-CN" b="1" dirty="0">
                <a:solidFill>
                  <a:srgbClr val="FF3300"/>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Like (I, Sport)</a:t>
            </a:r>
            <a:endParaRPr lang="en-US" altLang="zh-CN" sz="2800" dirty="0">
              <a:latin typeface="微软雅黑" panose="020B0503020204020204" pitchFamily="34" charset="-122"/>
              <a:ea typeface="微软雅黑" panose="020B0503020204020204" pitchFamily="34" charset="-122"/>
            </a:endParaRPr>
          </a:p>
          <a:p>
            <a:pPr lvl="2">
              <a:buFontTx/>
              <a:buNone/>
              <a:defRPr/>
            </a:pP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                  </a:t>
            </a:r>
            <a:r>
              <a:rPr lang="en-US" altLang="zh-CN" sz="1800" dirty="0"/>
              <a:t>(</a:t>
            </a:r>
            <a:r>
              <a:rPr lang="zh-CN" altLang="en-US" sz="1800" dirty="0"/>
              <a:t>我要么喜欢音乐要么喜欢运动</a:t>
            </a:r>
            <a:r>
              <a:rPr lang="en-US" altLang="zh-CN" sz="1800" dirty="0"/>
              <a:t>)</a:t>
            </a:r>
            <a:endParaRPr lang="zh-CN" altLang="en-US" sz="2800" dirty="0">
              <a:latin typeface="微软雅黑" panose="020B0503020204020204" pitchFamily="34" charset="-122"/>
              <a:ea typeface="微软雅黑" panose="020B0503020204020204" pitchFamily="34" charset="-122"/>
            </a:endParaRPr>
          </a:p>
          <a:p>
            <a:pPr lvl="2">
              <a:defRPr/>
            </a:pP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F8A0AC53-0F59-4326-BF75-DD08B7DE6E78}"/>
              </a:ext>
            </a:extLst>
          </p:cNvPr>
          <p:cNvSpPr>
            <a:spLocks noGrp="1" noChangeArrowheads="1"/>
          </p:cNvSpPr>
          <p:nvPr>
            <p:ph type="body" sz="half" idx="1"/>
          </p:nvPr>
        </p:nvSpPr>
        <p:spPr>
          <a:xfrm>
            <a:off x="1774825" y="396876"/>
            <a:ext cx="8713788" cy="6272213"/>
          </a:xfrm>
        </p:spPr>
        <p:txBody>
          <a:bodyPr/>
          <a:lstStyle/>
          <a:p>
            <a:pPr>
              <a:buFontTx/>
              <a:buNone/>
              <a:defRPr/>
            </a:pPr>
            <a:r>
              <a:rPr lang="zh-CN" altLang="en-US" sz="2400" b="1" dirty="0">
                <a:latin typeface="楷体_GB2312" pitchFamily="1" charset="-122"/>
                <a:ea typeface="楷体_GB2312" pitchFamily="1" charset="-122"/>
              </a:rPr>
              <a:t>   </a:t>
            </a:r>
            <a:r>
              <a:rPr lang="zh-CN" altLang="en-US" sz="2400" b="1" dirty="0">
                <a:latin typeface="Times New Roman" panose="02020603050405020304" pitchFamily="18" charset="0"/>
                <a:ea typeface="楷体_GB2312" pitchFamily="1" charset="-122"/>
              </a:rPr>
              <a:t>2</a:t>
            </a:r>
            <a:r>
              <a:rPr lang="zh-CN" altLang="en-US" b="1" dirty="0">
                <a:latin typeface="微软雅黑" panose="020B0503020204020204" pitchFamily="34" charset="-122"/>
                <a:ea typeface="微软雅黑" panose="020B0503020204020204" pitchFamily="34" charset="-122"/>
              </a:rPr>
              <a:t>. 连词和量词(Connectives &amp; Quantifiers)</a:t>
            </a:r>
          </a:p>
          <a:p>
            <a:pPr lvl="1">
              <a:defRPr/>
            </a:pPr>
            <a:r>
              <a:rPr lang="zh-CN" altLang="en-US" sz="3200" b="1" dirty="0">
                <a:latin typeface="微软雅黑" panose="020B0503020204020204" pitchFamily="34" charset="-122"/>
                <a:ea typeface="微软雅黑" panose="020B0503020204020204" pitchFamily="34" charset="-122"/>
              </a:rPr>
              <a:t>连词</a:t>
            </a:r>
            <a:r>
              <a:rPr lang="zh-CN" altLang="en-US" sz="2000" b="1" dirty="0">
                <a:latin typeface="微软雅黑" panose="020B0503020204020204" pitchFamily="34" charset="-122"/>
                <a:ea typeface="微软雅黑" panose="020B0503020204020204" pitchFamily="34" charset="-122"/>
              </a:rPr>
              <a:t>(Connectives )</a:t>
            </a:r>
            <a:endParaRPr lang="zh-CN" altLang="en-US" sz="3200" b="1" dirty="0">
              <a:latin typeface="微软雅黑" panose="020B0503020204020204" pitchFamily="34" charset="-122"/>
              <a:ea typeface="微软雅黑" panose="020B0503020204020204" pitchFamily="34" charset="-122"/>
            </a:endParaRPr>
          </a:p>
          <a:p>
            <a:pPr lvl="2">
              <a:defRPr/>
            </a:pPr>
            <a:r>
              <a:rPr lang="zh-CN" altLang="en-US" sz="2800" dirty="0">
                <a:solidFill>
                  <a:srgbClr val="FF0000"/>
                </a:solidFill>
                <a:latin typeface="微软雅黑" panose="020B0503020204020204" pitchFamily="34" charset="-122"/>
                <a:ea typeface="微软雅黑" panose="020B0503020204020204" pitchFamily="34" charset="-122"/>
              </a:rPr>
              <a:t>蕴涵</a:t>
            </a:r>
            <a:r>
              <a:rPr lang="zh-CN" altLang="en-US" sz="2800" dirty="0">
                <a:latin typeface="微软雅黑" panose="020B0503020204020204" pitchFamily="34" charset="-122"/>
                <a:ea typeface="微软雅黑" panose="020B0503020204020204" pitchFamily="34" charset="-122"/>
              </a:rPr>
              <a:t>（Implication）  如果</a:t>
            </a:r>
            <a:r>
              <a:rPr lang="en-US" altLang="zh-CN"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那么</a:t>
            </a:r>
            <a:r>
              <a:rPr lang="en-US" altLang="zh-CN" sz="2800" dirty="0">
                <a:latin typeface="微软雅黑" panose="020B0503020204020204" pitchFamily="34" charset="-122"/>
                <a:ea typeface="微软雅黑" panose="020B0503020204020204" pitchFamily="34" charset="-122"/>
              </a:rPr>
              <a:t>….</a:t>
            </a:r>
          </a:p>
          <a:p>
            <a:pPr marL="685800" lvl="2" indent="0">
              <a:buNone/>
              <a:defRPr/>
            </a:pP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IF—THEN</a:t>
            </a:r>
            <a:r>
              <a:rPr lang="zh-CN" altLang="en-US" sz="2800" dirty="0">
                <a:latin typeface="微软雅黑" panose="020B0503020204020204" pitchFamily="34" charset="-122"/>
                <a:ea typeface="微软雅黑" panose="020B0503020204020204" pitchFamily="34" charset="-122"/>
              </a:rPr>
              <a:t>）关系，其所构成的公式叫做蕴涵。</a:t>
            </a:r>
          </a:p>
          <a:p>
            <a:pPr lvl="2">
              <a:defRPr/>
            </a:pPr>
            <a:endParaRPr lang="zh-CN" altLang="en-US" sz="2800" dirty="0">
              <a:latin typeface="微软雅黑" panose="020B0503020204020204" pitchFamily="34" charset="-122"/>
              <a:ea typeface="微软雅黑" panose="020B0503020204020204" pitchFamily="34" charset="-122"/>
            </a:endParaRPr>
          </a:p>
          <a:p>
            <a:pPr lvl="2">
              <a:buFontTx/>
              <a:buNone/>
              <a:defRPr/>
            </a:pPr>
            <a:r>
              <a:rPr lang="zh-CN" altLang="en-US" sz="2800" dirty="0">
                <a:latin typeface="微软雅黑" panose="020B0503020204020204" pitchFamily="34" charset="-122"/>
                <a:ea typeface="微软雅黑" panose="020B0503020204020204" pitchFamily="34" charset="-122"/>
              </a:rPr>
              <a:t>Runs (Philip, Fastest, 100m) </a:t>
            </a:r>
            <a:r>
              <a:rPr lang="en-US" altLang="zh-CN" dirty="0"/>
              <a:t>=&gt;</a:t>
            </a:r>
            <a:r>
              <a:rPr lang="zh-CN" altLang="en-US" b="1"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800" dirty="0">
                <a:latin typeface="微软雅黑" panose="020B0503020204020204" pitchFamily="34" charset="-122"/>
                <a:ea typeface="微软雅黑" panose="020B0503020204020204" pitchFamily="34" charset="-122"/>
                <a:sym typeface="Wingdings" panose="05000000000000000000" pitchFamily="2" charset="2"/>
              </a:rPr>
              <a:t>Wins (Philip, Champion)</a:t>
            </a:r>
            <a:endParaRPr lang="en-US" altLang="zh-CN" sz="2800" dirty="0">
              <a:latin typeface="微软雅黑" panose="020B0503020204020204" pitchFamily="34" charset="-122"/>
              <a:ea typeface="微软雅黑" panose="020B0503020204020204" pitchFamily="34" charset="-122"/>
              <a:sym typeface="Wingdings" panose="05000000000000000000" pitchFamily="2" charset="2"/>
            </a:endParaRPr>
          </a:p>
          <a:p>
            <a:pPr lvl="2">
              <a:buFontTx/>
              <a:buNone/>
              <a:defRPr/>
            </a:pPr>
            <a:endParaRPr lang="zh-CN" altLang="en-US" sz="2800" dirty="0">
              <a:latin typeface="微软雅黑" panose="020B0503020204020204" pitchFamily="34" charset="-122"/>
              <a:ea typeface="微软雅黑" panose="020B0503020204020204" pitchFamily="34" charset="-122"/>
            </a:endParaRPr>
          </a:p>
          <a:p>
            <a:pPr lvl="2">
              <a:defRPr/>
            </a:pPr>
            <a:r>
              <a:rPr lang="zh-CN" altLang="en-US" sz="2800" dirty="0">
                <a:solidFill>
                  <a:srgbClr val="FF0000"/>
                </a:solidFill>
                <a:latin typeface="微软雅黑" panose="020B0503020204020204" pitchFamily="34" charset="-122"/>
                <a:ea typeface="微软雅黑" panose="020B0503020204020204" pitchFamily="34" charset="-122"/>
              </a:rPr>
              <a:t>非</a:t>
            </a:r>
            <a:r>
              <a:rPr lang="zh-CN" altLang="en-US" sz="2800" dirty="0">
                <a:latin typeface="微软雅黑" panose="020B0503020204020204" pitchFamily="34" charset="-122"/>
                <a:ea typeface="微软雅黑" panose="020B0503020204020204" pitchFamily="34" charset="-122"/>
              </a:rPr>
              <a:t>（Not） </a:t>
            </a: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800" dirty="0">
                <a:latin typeface="微软雅黑" panose="020B0503020204020204" pitchFamily="34" charset="-122"/>
                <a:ea typeface="微软雅黑" panose="020B0503020204020204" pitchFamily="34" charset="-122"/>
              </a:rPr>
              <a:t>或者</a:t>
            </a:r>
            <a:r>
              <a:rPr lang="zh-CN" altLang="en-US" sz="2800"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sym typeface="Symbol" panose="05050102010706020507" pitchFamily="18" charset="2"/>
              </a:rPr>
              <a:t></a:t>
            </a:r>
            <a:endParaRPr lang="zh-CN" altLang="en-US" sz="2800" b="1" dirty="0">
              <a:latin typeface="微软雅黑" panose="020B0503020204020204" pitchFamily="34" charset="-122"/>
              <a:ea typeface="微软雅黑" panose="020B0503020204020204" pitchFamily="34" charset="-122"/>
            </a:endParaRPr>
          </a:p>
          <a:p>
            <a:pPr lvl="2">
              <a:buFontTx/>
              <a:buNone/>
              <a:defRPr/>
            </a:pPr>
            <a:r>
              <a:rPr lang="zh-CN" altLang="en-US" sz="2800" dirty="0">
                <a:latin typeface="微软雅黑" panose="020B0503020204020204" pitchFamily="34" charset="-122"/>
                <a:ea typeface="微软雅黑" panose="020B0503020204020204" pitchFamily="34" charset="-122"/>
              </a:rPr>
              <a:t>            </a:t>
            </a:r>
            <a:r>
              <a:rPr lang="zh-CN" altLang="en-US" sz="3200" b="1"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IN (</a:t>
            </a:r>
            <a:r>
              <a:rPr lang="en-US" altLang="zh-CN" sz="2800" dirty="0">
                <a:latin typeface="微软雅黑" panose="020B0503020204020204" pitchFamily="34" charset="-122"/>
                <a:ea typeface="微软雅黑" panose="020B0503020204020204" pitchFamily="34" charset="-122"/>
              </a:rPr>
              <a:t>Trump</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Guangzhou</a:t>
            </a:r>
            <a:r>
              <a:rPr lang="zh-CN" altLang="en-US" sz="2800" dirty="0">
                <a:latin typeface="微软雅黑" panose="020B0503020204020204" pitchFamily="34" charset="-122"/>
                <a:ea typeface="微软雅黑" panose="020B0503020204020204" pitchFamily="34" charset="-122"/>
              </a:rPr>
              <a:t>, Sept-20</a:t>
            </a:r>
            <a:r>
              <a:rPr lang="en-US" altLang="zh-CN" sz="2800" dirty="0">
                <a:latin typeface="微软雅黑" panose="020B0503020204020204" pitchFamily="34" charset="-122"/>
                <a:ea typeface="微软雅黑" panose="020B0503020204020204" pitchFamily="34" charset="-122"/>
              </a:rPr>
              <a:t>20</a:t>
            </a:r>
            <a:r>
              <a:rPr lang="zh-CN" altLang="en-US" sz="2800"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92CF73F2-B04E-412E-93BF-1C42DF3F13B9}"/>
              </a:ext>
            </a:extLst>
          </p:cNvPr>
          <p:cNvSpPr>
            <a:spLocks noGrp="1" noChangeArrowheads="1"/>
          </p:cNvSpPr>
          <p:nvPr>
            <p:ph type="body" sz="half" idx="1"/>
          </p:nvPr>
        </p:nvSpPr>
        <p:spPr>
          <a:xfrm>
            <a:off x="1676400" y="0"/>
            <a:ext cx="8420100" cy="6381750"/>
          </a:xfrm>
        </p:spPr>
        <p:txBody>
          <a:bodyPr/>
          <a:lstStyle/>
          <a:p>
            <a:pPr>
              <a:buFontTx/>
              <a:buNone/>
            </a:pPr>
            <a:r>
              <a:rPr lang="en-US" altLang="zh-CN" dirty="0">
                <a:latin typeface="微软雅黑" panose="020B0503020204020204" pitchFamily="34" charset="-122"/>
                <a:ea typeface="微软雅黑" panose="020B0503020204020204" pitchFamily="34" charset="-122"/>
              </a:rPr>
              <a:t> </a:t>
            </a:r>
            <a:endParaRPr lang="zh-CN" altLang="zh-CN" dirty="0">
              <a:latin typeface="微软雅黑" panose="020B0503020204020204" pitchFamily="34" charset="-122"/>
              <a:ea typeface="微软雅黑" panose="020B0503020204020204" pitchFamily="34" charset="-122"/>
            </a:endParaRPr>
          </a:p>
          <a:p>
            <a:pPr lvl="1"/>
            <a:r>
              <a:rPr lang="zh-CN" altLang="zh-CN" sz="3200" dirty="0">
                <a:latin typeface="微软雅黑" panose="020B0503020204020204" pitchFamily="34" charset="-122"/>
                <a:ea typeface="微软雅黑" panose="020B0503020204020204" pitchFamily="34" charset="-122"/>
              </a:rPr>
              <a:t>量词(</a:t>
            </a:r>
            <a:r>
              <a:rPr lang="zh-CN" altLang="zh-CN" sz="2000" dirty="0">
                <a:latin typeface="微软雅黑" panose="020B0503020204020204" pitchFamily="34" charset="-122"/>
                <a:ea typeface="微软雅黑" panose="020B0503020204020204" pitchFamily="34" charset="-122"/>
              </a:rPr>
              <a:t>Quantifiers)</a:t>
            </a:r>
            <a:endParaRPr lang="zh-CN" altLang="zh-CN" sz="3200" dirty="0">
              <a:latin typeface="微软雅黑" panose="020B0503020204020204" pitchFamily="34" charset="-122"/>
              <a:ea typeface="微软雅黑" panose="020B0503020204020204" pitchFamily="34" charset="-122"/>
            </a:endParaRPr>
          </a:p>
          <a:p>
            <a:pPr lvl="2"/>
            <a:r>
              <a:rPr lang="zh-CN" altLang="zh-CN" sz="2800" dirty="0">
                <a:latin typeface="微软雅黑" panose="020B0503020204020204" pitchFamily="34" charset="-122"/>
                <a:ea typeface="微软雅黑" panose="020B0503020204020204" pitchFamily="34" charset="-122"/>
              </a:rPr>
              <a:t>全称量词（Universal Quantifiers)</a:t>
            </a:r>
          </a:p>
          <a:p>
            <a:pPr lvl="2">
              <a:buFontTx/>
              <a:buNone/>
            </a:pPr>
            <a:r>
              <a:rPr lang="zh-CN" altLang="zh-CN" dirty="0">
                <a:latin typeface="微软雅黑" panose="020B0503020204020204" pitchFamily="34" charset="-122"/>
                <a:ea typeface="微软雅黑" panose="020B0503020204020204" pitchFamily="34" charset="-122"/>
              </a:rPr>
              <a:t>        </a:t>
            </a:r>
            <a:r>
              <a:rPr lang="zh-CN" altLang="zh-CN" sz="2800" dirty="0">
                <a:latin typeface="微软雅黑" panose="020B0503020204020204" pitchFamily="34" charset="-122"/>
                <a:ea typeface="微软雅黑" panose="020B0503020204020204" pitchFamily="34" charset="-122"/>
              </a:rPr>
              <a:t>一个原子公式如</a:t>
            </a:r>
            <a:r>
              <a:rPr lang="zh-CN" altLang="zh-CN" sz="2800" i="1" dirty="0">
                <a:latin typeface="微软雅黑" panose="020B0503020204020204" pitchFamily="34" charset="-122"/>
                <a:ea typeface="微软雅黑" panose="020B0503020204020204" pitchFamily="34" charset="-122"/>
              </a:rPr>
              <a:t>P</a:t>
            </a:r>
            <a:r>
              <a:rPr lang="zh-CN" altLang="zh-CN" sz="2800" dirty="0">
                <a:latin typeface="微软雅黑" panose="020B0503020204020204" pitchFamily="34" charset="-122"/>
                <a:ea typeface="微软雅黑" panose="020B0503020204020204" pitchFamily="34" charset="-122"/>
              </a:rPr>
              <a:t> (</a:t>
            </a:r>
            <a:r>
              <a:rPr lang="zh-CN" altLang="zh-CN" sz="2800" i="1" dirty="0">
                <a:latin typeface="微软雅黑" panose="020B0503020204020204" pitchFamily="34" charset="-122"/>
                <a:ea typeface="微软雅黑" panose="020B0503020204020204" pitchFamily="34" charset="-122"/>
              </a:rPr>
              <a:t>x</a:t>
            </a:r>
            <a:r>
              <a:rPr lang="zh-CN" altLang="zh-CN" sz="2800" dirty="0">
                <a:latin typeface="微软雅黑" panose="020B0503020204020204" pitchFamily="34" charset="-122"/>
                <a:ea typeface="微软雅黑" panose="020B0503020204020204" pitchFamily="34" charset="-122"/>
              </a:rPr>
              <a:t>)，对于所有可能的变量</a:t>
            </a:r>
            <a:r>
              <a:rPr lang="zh-CN" altLang="zh-CN" sz="2800" i="1" dirty="0">
                <a:latin typeface="微软雅黑" panose="020B0503020204020204" pitchFamily="34" charset="-122"/>
                <a:ea typeface="微软雅黑" panose="020B0503020204020204" pitchFamily="34" charset="-122"/>
              </a:rPr>
              <a:t>x</a:t>
            </a:r>
            <a:r>
              <a:rPr lang="zh-CN" altLang="zh-CN" sz="2800" dirty="0">
                <a:latin typeface="微软雅黑" panose="020B0503020204020204" pitchFamily="34" charset="-122"/>
                <a:ea typeface="微软雅黑" panose="020B0503020204020204" pitchFamily="34" charset="-122"/>
              </a:rPr>
              <a:t>都具有值T。这个特性可由在</a:t>
            </a:r>
            <a:r>
              <a:rPr lang="zh-CN" altLang="zh-CN" sz="2800" i="1" dirty="0">
                <a:latin typeface="微软雅黑" panose="020B0503020204020204" pitchFamily="34" charset="-122"/>
                <a:ea typeface="微软雅黑" panose="020B0503020204020204" pitchFamily="34" charset="-122"/>
              </a:rPr>
              <a:t>P</a:t>
            </a:r>
            <a:r>
              <a:rPr lang="zh-CN" altLang="zh-CN" sz="2800" dirty="0">
                <a:latin typeface="微软雅黑" panose="020B0503020204020204" pitchFamily="34" charset="-122"/>
                <a:ea typeface="微软雅黑" panose="020B0503020204020204" pitchFamily="34" charset="-122"/>
              </a:rPr>
              <a:t> (</a:t>
            </a:r>
            <a:r>
              <a:rPr lang="zh-CN" altLang="zh-CN" sz="2800" i="1" dirty="0">
                <a:latin typeface="微软雅黑" panose="020B0503020204020204" pitchFamily="34" charset="-122"/>
                <a:ea typeface="微软雅黑" panose="020B0503020204020204" pitchFamily="34" charset="-122"/>
              </a:rPr>
              <a:t>x</a:t>
            </a:r>
            <a:r>
              <a:rPr lang="zh-CN" altLang="zh-CN" sz="2800" dirty="0">
                <a:latin typeface="微软雅黑" panose="020B0503020204020204" pitchFamily="34" charset="-122"/>
                <a:ea typeface="微软雅黑" panose="020B0503020204020204" pitchFamily="34" charset="-122"/>
              </a:rPr>
              <a:t>)前面加上全称量词</a:t>
            </a:r>
            <a:r>
              <a:rPr lang="zh-CN" altLang="zh-CN" sz="2800"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a:t>
            </a:r>
            <a:r>
              <a:rPr lang="zh-CN" altLang="zh-CN" sz="2800" dirty="0">
                <a:latin typeface="微软雅黑" panose="020B0503020204020204" pitchFamily="34" charset="-122"/>
                <a:ea typeface="微软雅黑" panose="020B0503020204020204" pitchFamily="34" charset="-122"/>
              </a:rPr>
              <a:t>(</a:t>
            </a:r>
            <a:r>
              <a:rPr lang="zh-CN" altLang="zh-CN" sz="2800" i="1" dirty="0">
                <a:latin typeface="微软雅黑" panose="020B0503020204020204" pitchFamily="34" charset="-122"/>
                <a:ea typeface="微软雅黑" panose="020B0503020204020204" pitchFamily="34" charset="-122"/>
              </a:rPr>
              <a:t>x</a:t>
            </a:r>
            <a:r>
              <a:rPr lang="zh-CN" altLang="zh-CN" sz="2800" dirty="0">
                <a:latin typeface="微软雅黑" panose="020B0503020204020204" pitchFamily="34" charset="-122"/>
                <a:ea typeface="微软雅黑" panose="020B0503020204020204" pitchFamily="34" charset="-122"/>
              </a:rPr>
              <a:t>)来表示。例如，句子“所有的机器人都是灰色的”可表示为:</a:t>
            </a:r>
          </a:p>
          <a:p>
            <a:pPr lvl="2">
              <a:buFontTx/>
              <a:buNone/>
            </a:pPr>
            <a:r>
              <a:rPr lang="zh-CN"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sym typeface="Symbol" panose="05050102010706020507" pitchFamily="18" charset="2"/>
              </a:rPr>
              <a:t></a:t>
            </a:r>
            <a:r>
              <a:rPr lang="zh-CN" altLang="zh-CN" sz="1600" dirty="0">
                <a:latin typeface="微软雅黑" panose="020B0503020204020204" pitchFamily="34" charset="-122"/>
                <a:ea typeface="微软雅黑" panose="020B0503020204020204" pitchFamily="34" charset="-122"/>
              </a:rPr>
              <a:t>(</a:t>
            </a:r>
            <a:r>
              <a:rPr lang="zh-CN" altLang="zh-CN" sz="1600" i="1" dirty="0">
                <a:latin typeface="微软雅黑" panose="020B0503020204020204" pitchFamily="34" charset="-122"/>
                <a:ea typeface="微软雅黑" panose="020B0503020204020204" pitchFamily="34" charset="-122"/>
              </a:rPr>
              <a:t>x</a:t>
            </a:r>
            <a:r>
              <a:rPr lang="zh-CN" altLang="zh-CN" sz="1600" dirty="0">
                <a:latin typeface="微软雅黑" panose="020B0503020204020204" pitchFamily="34" charset="-122"/>
                <a:ea typeface="微软雅黑" panose="020B0503020204020204" pitchFamily="34" charset="-122"/>
              </a:rPr>
              <a:t>)［ROBOT(</a:t>
            </a:r>
            <a:r>
              <a:rPr lang="zh-CN" altLang="zh-CN" sz="1600" i="1" dirty="0">
                <a:latin typeface="微软雅黑" panose="020B0503020204020204" pitchFamily="34" charset="-122"/>
                <a:ea typeface="微软雅黑" panose="020B0503020204020204" pitchFamily="34" charset="-122"/>
              </a:rPr>
              <a:t>x</a:t>
            </a:r>
            <a:r>
              <a:rPr lang="zh-CN" altLang="zh-CN" sz="1600" dirty="0">
                <a:latin typeface="微软雅黑" panose="020B0503020204020204" pitchFamily="34" charset="-122"/>
                <a:ea typeface="微软雅黑" panose="020B0503020204020204" pitchFamily="34" charset="-122"/>
              </a:rPr>
              <a:t>)=&gt;COLOR(</a:t>
            </a:r>
            <a:r>
              <a:rPr lang="zh-CN" altLang="zh-CN" sz="1600" i="1" dirty="0">
                <a:latin typeface="微软雅黑" panose="020B0503020204020204" pitchFamily="34" charset="-122"/>
                <a:ea typeface="微软雅黑" panose="020B0503020204020204" pitchFamily="34" charset="-122"/>
              </a:rPr>
              <a:t>x</a:t>
            </a:r>
            <a:r>
              <a:rPr lang="zh-CN" altLang="zh-CN" sz="1600" dirty="0">
                <a:latin typeface="微软雅黑" panose="020B0503020204020204" pitchFamily="34" charset="-122"/>
                <a:ea typeface="微软雅黑" panose="020B0503020204020204" pitchFamily="34" charset="-122"/>
              </a:rPr>
              <a:t>,GRAY)］</a:t>
            </a:r>
          </a:p>
          <a:p>
            <a:pPr lvl="2"/>
            <a:r>
              <a:rPr lang="zh-CN" altLang="zh-CN" sz="2800" dirty="0">
                <a:latin typeface="微软雅黑" panose="020B0503020204020204" pitchFamily="34" charset="-122"/>
                <a:ea typeface="微软雅黑" panose="020B0503020204020204" pitchFamily="34" charset="-122"/>
              </a:rPr>
              <a:t>存在量词 (Existential Quantifiers)</a:t>
            </a:r>
          </a:p>
          <a:p>
            <a:pPr lvl="2">
              <a:buFontTx/>
              <a:buNone/>
            </a:pPr>
            <a:r>
              <a:rPr lang="zh-CN" altLang="zh-CN" dirty="0">
                <a:latin typeface="微软雅黑" panose="020B0503020204020204" pitchFamily="34" charset="-122"/>
                <a:ea typeface="微软雅黑" panose="020B0503020204020204" pitchFamily="34" charset="-122"/>
              </a:rPr>
              <a:t>        </a:t>
            </a:r>
            <a:r>
              <a:rPr lang="zh-CN" altLang="zh-CN" sz="2800" dirty="0">
                <a:latin typeface="微软雅黑" panose="020B0503020204020204" pitchFamily="34" charset="-122"/>
                <a:ea typeface="微软雅黑" panose="020B0503020204020204" pitchFamily="34" charset="-122"/>
              </a:rPr>
              <a:t>如果至少有一个</a:t>
            </a:r>
            <a:r>
              <a:rPr lang="zh-CN" altLang="zh-CN" sz="2800" i="1" dirty="0">
                <a:latin typeface="微软雅黑" panose="020B0503020204020204" pitchFamily="34" charset="-122"/>
                <a:ea typeface="微软雅黑" panose="020B0503020204020204" pitchFamily="34" charset="-122"/>
              </a:rPr>
              <a:t>x</a:t>
            </a:r>
            <a:r>
              <a:rPr lang="zh-CN" altLang="zh-CN" sz="2800" dirty="0">
                <a:latin typeface="微软雅黑" panose="020B0503020204020204" pitchFamily="34" charset="-122"/>
                <a:ea typeface="微软雅黑" panose="020B0503020204020204" pitchFamily="34" charset="-122"/>
              </a:rPr>
              <a:t>值可使</a:t>
            </a:r>
            <a:r>
              <a:rPr lang="zh-CN" altLang="zh-CN" sz="2800" i="1" dirty="0">
                <a:latin typeface="微软雅黑" panose="020B0503020204020204" pitchFamily="34" charset="-122"/>
                <a:ea typeface="微软雅黑" panose="020B0503020204020204" pitchFamily="34" charset="-122"/>
              </a:rPr>
              <a:t>P</a:t>
            </a:r>
            <a:r>
              <a:rPr lang="zh-CN" altLang="zh-CN" sz="2800" dirty="0">
                <a:latin typeface="微软雅黑" panose="020B0503020204020204" pitchFamily="34" charset="-122"/>
                <a:ea typeface="微软雅黑" panose="020B0503020204020204" pitchFamily="34" charset="-122"/>
              </a:rPr>
              <a:t> (</a:t>
            </a:r>
            <a:r>
              <a:rPr lang="zh-CN" altLang="zh-CN" sz="2800" i="1" dirty="0">
                <a:latin typeface="微软雅黑" panose="020B0503020204020204" pitchFamily="34" charset="-122"/>
                <a:ea typeface="微软雅黑" panose="020B0503020204020204" pitchFamily="34" charset="-122"/>
              </a:rPr>
              <a:t>x</a:t>
            </a:r>
            <a:r>
              <a:rPr lang="zh-CN" altLang="zh-CN" sz="2800" dirty="0">
                <a:latin typeface="微软雅黑" panose="020B0503020204020204" pitchFamily="34" charset="-122"/>
                <a:ea typeface="微软雅黑" panose="020B0503020204020204" pitchFamily="34" charset="-122"/>
              </a:rPr>
              <a:t>)具有值T，那么这一特性可由在</a:t>
            </a:r>
            <a:r>
              <a:rPr lang="zh-CN" altLang="zh-CN" sz="2800" i="1" dirty="0">
                <a:latin typeface="微软雅黑" panose="020B0503020204020204" pitchFamily="34" charset="-122"/>
                <a:ea typeface="微软雅黑" panose="020B0503020204020204" pitchFamily="34" charset="-122"/>
              </a:rPr>
              <a:t>P</a:t>
            </a:r>
            <a:r>
              <a:rPr lang="zh-CN" altLang="zh-CN" sz="2800" dirty="0">
                <a:latin typeface="微软雅黑" panose="020B0503020204020204" pitchFamily="34" charset="-122"/>
                <a:ea typeface="微软雅黑" panose="020B0503020204020204" pitchFamily="34" charset="-122"/>
              </a:rPr>
              <a:t> (</a:t>
            </a:r>
            <a:r>
              <a:rPr lang="zh-CN" altLang="zh-CN" sz="2800" i="1" dirty="0">
                <a:latin typeface="微软雅黑" panose="020B0503020204020204" pitchFamily="34" charset="-122"/>
                <a:ea typeface="微软雅黑" panose="020B0503020204020204" pitchFamily="34" charset="-122"/>
              </a:rPr>
              <a:t>x</a:t>
            </a:r>
            <a:r>
              <a:rPr lang="zh-CN" altLang="zh-CN" sz="2800" dirty="0">
                <a:latin typeface="微软雅黑" panose="020B0503020204020204" pitchFamily="34" charset="-122"/>
                <a:ea typeface="微软雅黑" panose="020B0503020204020204" pitchFamily="34" charset="-122"/>
              </a:rPr>
              <a:t>)前面加上存在量词</a:t>
            </a:r>
            <a:r>
              <a:rPr lang="zh-CN" altLang="zh-CN" sz="2800"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a:t>
            </a:r>
            <a:r>
              <a:rPr lang="zh-CN" altLang="zh-CN" sz="2800" dirty="0">
                <a:latin typeface="微软雅黑" panose="020B0503020204020204" pitchFamily="34" charset="-122"/>
                <a:ea typeface="微软雅黑" panose="020B0503020204020204" pitchFamily="34" charset="-122"/>
              </a:rPr>
              <a:t>(</a:t>
            </a:r>
            <a:r>
              <a:rPr lang="zh-CN" altLang="zh-CN" sz="2800" i="1" dirty="0">
                <a:latin typeface="微软雅黑" panose="020B0503020204020204" pitchFamily="34" charset="-122"/>
                <a:ea typeface="微软雅黑" panose="020B0503020204020204" pitchFamily="34" charset="-122"/>
              </a:rPr>
              <a:t>x</a:t>
            </a:r>
            <a:r>
              <a:rPr lang="zh-CN" altLang="zh-CN" sz="2800" dirty="0">
                <a:latin typeface="微软雅黑" panose="020B0503020204020204" pitchFamily="34" charset="-122"/>
                <a:ea typeface="微软雅黑" panose="020B0503020204020204" pitchFamily="34" charset="-122"/>
              </a:rPr>
              <a:t>)来表示。</a:t>
            </a:r>
          </a:p>
          <a:p>
            <a:pPr lvl="2">
              <a:buFontTx/>
              <a:buNone/>
            </a:pPr>
            <a:r>
              <a:rPr lang="zh-CN" altLang="zh-CN" sz="2800" dirty="0">
                <a:latin typeface="微软雅黑" panose="020B0503020204020204" pitchFamily="34" charset="-122"/>
                <a:ea typeface="微软雅黑" panose="020B0503020204020204" pitchFamily="34" charset="-122"/>
              </a:rPr>
              <a:t>句子 “1号房间内有个物体” 可表示为:</a:t>
            </a:r>
          </a:p>
          <a:p>
            <a:pPr lvl="2">
              <a:buFontTx/>
              <a:buNone/>
            </a:pPr>
            <a:r>
              <a:rPr lang="zh-CN" altLang="zh-CN" sz="1600"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sym typeface="Symbol" panose="05050102010706020507" pitchFamily="18" charset="2"/>
              </a:rPr>
              <a:t></a:t>
            </a:r>
            <a:r>
              <a:rPr lang="zh-CN" altLang="zh-CN" sz="1600" dirty="0">
                <a:latin typeface="微软雅黑" panose="020B0503020204020204" pitchFamily="34" charset="-122"/>
                <a:ea typeface="微软雅黑" panose="020B0503020204020204" pitchFamily="34" charset="-122"/>
              </a:rPr>
              <a:t>(</a:t>
            </a:r>
            <a:r>
              <a:rPr lang="zh-CN" altLang="zh-CN" sz="1600" i="1" dirty="0">
                <a:latin typeface="微软雅黑" panose="020B0503020204020204" pitchFamily="34" charset="-122"/>
                <a:ea typeface="微软雅黑" panose="020B0503020204020204" pitchFamily="34" charset="-122"/>
              </a:rPr>
              <a:t>x</a:t>
            </a:r>
            <a:r>
              <a:rPr lang="zh-CN" altLang="zh-CN" sz="1600" dirty="0">
                <a:latin typeface="微软雅黑" panose="020B0503020204020204" pitchFamily="34" charset="-122"/>
                <a:ea typeface="微软雅黑" panose="020B0503020204020204" pitchFamily="34" charset="-122"/>
              </a:rPr>
              <a:t>) INROOM (</a:t>
            </a:r>
            <a:r>
              <a:rPr lang="zh-CN" altLang="zh-CN" sz="1600" i="1" dirty="0">
                <a:latin typeface="微软雅黑" panose="020B0503020204020204" pitchFamily="34" charset="-122"/>
                <a:ea typeface="微软雅黑" panose="020B0503020204020204" pitchFamily="34" charset="-122"/>
              </a:rPr>
              <a:t>x</a:t>
            </a:r>
            <a:r>
              <a:rPr lang="zh-CN" altLang="zh-CN" sz="1600" dirty="0">
                <a:latin typeface="微软雅黑" panose="020B0503020204020204" pitchFamily="34" charset="-122"/>
                <a:ea typeface="微软雅黑" panose="020B0503020204020204" pitchFamily="34" charset="-122"/>
              </a:rPr>
              <a:t>, R1)</a:t>
            </a:r>
          </a:p>
          <a:p>
            <a:pPr lvl="2">
              <a:buFontTx/>
              <a:buNone/>
            </a:pPr>
            <a:endParaRPr lang="zh-CN" altLang="zh-CN" dirty="0">
              <a:latin typeface="Times New Roman" panose="02020603050405020304" pitchFamily="18" charset="0"/>
            </a:endParaRPr>
          </a:p>
        </p:txBody>
      </p:sp>
      <p:sp>
        <p:nvSpPr>
          <p:cNvPr id="93187" name="Rectangle 3">
            <a:extLst>
              <a:ext uri="{FF2B5EF4-FFF2-40B4-BE49-F238E27FC236}">
                <a16:creationId xmlns:a16="http://schemas.microsoft.com/office/drawing/2014/main" id="{D8824EEA-CFC7-4ACE-B717-22C9BEBE84B4}"/>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graphicFrame>
        <p:nvGraphicFramePr>
          <p:cNvPr id="93188" name="Object 4">
            <a:extLst>
              <a:ext uri="{FF2B5EF4-FFF2-40B4-BE49-F238E27FC236}">
                <a16:creationId xmlns:a16="http://schemas.microsoft.com/office/drawing/2014/main" id="{5DCF0A77-3938-4173-AFDE-D88491305DB0}"/>
              </a:ext>
            </a:extLst>
          </p:cNvPr>
          <p:cNvGraphicFramePr>
            <a:graphicFrameLocks noChangeAspect="1"/>
          </p:cNvGraphicFramePr>
          <p:nvPr/>
        </p:nvGraphicFramePr>
        <p:xfrm>
          <a:off x="1524000" y="1"/>
          <a:ext cx="152400" cy="161925"/>
        </p:xfrm>
        <a:graphic>
          <a:graphicData uri="http://schemas.openxmlformats.org/presentationml/2006/ole">
            <mc:AlternateContent xmlns:mc="http://schemas.openxmlformats.org/markup-compatibility/2006">
              <mc:Choice xmlns:v="urn:schemas-microsoft-com:vml" Requires="v">
                <p:oleObj spid="_x0000_s2608" r:id="rId3" imgW="152599" imgH="165315" progId="Equation.3">
                  <p:embed/>
                </p:oleObj>
              </mc:Choice>
              <mc:Fallback>
                <p:oleObj r:id="rId3" imgW="152599" imgH="165315" progId="Equation.3">
                  <p:embed/>
                  <p:pic>
                    <p:nvPicPr>
                      <p:cNvPr id="93188" name="Object 4">
                        <a:extLst>
                          <a:ext uri="{FF2B5EF4-FFF2-40B4-BE49-F238E27FC236}">
                            <a16:creationId xmlns:a16="http://schemas.microsoft.com/office/drawing/2014/main" id="{5DCF0A77-3938-4173-AFDE-D88491305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
                        <a:ext cx="1524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89" name="Rectangle 5">
            <a:extLst>
              <a:ext uri="{FF2B5EF4-FFF2-40B4-BE49-F238E27FC236}">
                <a16:creationId xmlns:a16="http://schemas.microsoft.com/office/drawing/2014/main" id="{3D7B7341-B01A-4835-AF59-3BEE91CC7A37}"/>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graphicFrame>
        <p:nvGraphicFramePr>
          <p:cNvPr id="93190" name="Object 6">
            <a:extLst>
              <a:ext uri="{FF2B5EF4-FFF2-40B4-BE49-F238E27FC236}">
                <a16:creationId xmlns:a16="http://schemas.microsoft.com/office/drawing/2014/main" id="{55CB9D70-66F1-47DE-94FD-9781EC9DB0B7}"/>
              </a:ext>
            </a:extLst>
          </p:cNvPr>
          <p:cNvGraphicFramePr>
            <a:graphicFrameLocks noChangeAspect="1"/>
          </p:cNvGraphicFramePr>
          <p:nvPr/>
        </p:nvGraphicFramePr>
        <p:xfrm>
          <a:off x="1524000" y="1"/>
          <a:ext cx="152400" cy="161925"/>
        </p:xfrm>
        <a:graphic>
          <a:graphicData uri="http://schemas.openxmlformats.org/presentationml/2006/ole">
            <mc:AlternateContent xmlns:mc="http://schemas.openxmlformats.org/markup-compatibility/2006">
              <mc:Choice xmlns:v="urn:schemas-microsoft-com:vml" Requires="v">
                <p:oleObj spid="_x0000_s2609" r:id="rId5" imgW="152599" imgH="165315" progId="Equation.3">
                  <p:embed/>
                </p:oleObj>
              </mc:Choice>
              <mc:Fallback>
                <p:oleObj r:id="rId5" imgW="152599" imgH="165315" progId="Equation.3">
                  <p:embed/>
                  <p:pic>
                    <p:nvPicPr>
                      <p:cNvPr id="93190" name="Object 6">
                        <a:extLst>
                          <a:ext uri="{FF2B5EF4-FFF2-40B4-BE49-F238E27FC236}">
                            <a16:creationId xmlns:a16="http://schemas.microsoft.com/office/drawing/2014/main" id="{55CB9D70-66F1-47DE-94FD-9781EC9DB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
                        <a:ext cx="1524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91" name="Rectangle 7">
            <a:extLst>
              <a:ext uri="{FF2B5EF4-FFF2-40B4-BE49-F238E27FC236}">
                <a16:creationId xmlns:a16="http://schemas.microsoft.com/office/drawing/2014/main" id="{E22362BA-9D71-4625-BEF5-808F3E42B5B5}"/>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graphicFrame>
        <p:nvGraphicFramePr>
          <p:cNvPr id="93192" name="Object 8">
            <a:extLst>
              <a:ext uri="{FF2B5EF4-FFF2-40B4-BE49-F238E27FC236}">
                <a16:creationId xmlns:a16="http://schemas.microsoft.com/office/drawing/2014/main" id="{DACEB370-6CEA-4C44-A739-6271946BAEFD}"/>
              </a:ext>
            </a:extLst>
          </p:cNvPr>
          <p:cNvGraphicFramePr>
            <a:graphicFrameLocks noChangeAspect="1"/>
          </p:cNvGraphicFramePr>
          <p:nvPr/>
        </p:nvGraphicFramePr>
        <p:xfrm>
          <a:off x="1524000" y="1"/>
          <a:ext cx="152400" cy="161925"/>
        </p:xfrm>
        <a:graphic>
          <a:graphicData uri="http://schemas.openxmlformats.org/presentationml/2006/ole">
            <mc:AlternateContent xmlns:mc="http://schemas.openxmlformats.org/markup-compatibility/2006">
              <mc:Choice xmlns:v="urn:schemas-microsoft-com:vml" Requires="v">
                <p:oleObj spid="_x0000_s2610" r:id="rId6" imgW="152599" imgH="165315" progId="Equation.3">
                  <p:embed/>
                </p:oleObj>
              </mc:Choice>
              <mc:Fallback>
                <p:oleObj r:id="rId6" imgW="152599" imgH="165315" progId="Equation.3">
                  <p:embed/>
                  <p:pic>
                    <p:nvPicPr>
                      <p:cNvPr id="93192" name="Object 8">
                        <a:extLst>
                          <a:ext uri="{FF2B5EF4-FFF2-40B4-BE49-F238E27FC236}">
                            <a16:creationId xmlns:a16="http://schemas.microsoft.com/office/drawing/2014/main" id="{DACEB370-6CEA-4C44-A739-6271946BA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
                        <a:ext cx="1524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93" name="Rectangle 9">
            <a:extLst>
              <a:ext uri="{FF2B5EF4-FFF2-40B4-BE49-F238E27FC236}">
                <a16:creationId xmlns:a16="http://schemas.microsoft.com/office/drawing/2014/main" id="{EF3EFFF7-C177-4699-B121-216129E40F71}"/>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graphicFrame>
        <p:nvGraphicFramePr>
          <p:cNvPr id="93194" name="Object 10">
            <a:extLst>
              <a:ext uri="{FF2B5EF4-FFF2-40B4-BE49-F238E27FC236}">
                <a16:creationId xmlns:a16="http://schemas.microsoft.com/office/drawing/2014/main" id="{013B5484-C1BC-4E5B-90CF-5A937ACB89D9}"/>
              </a:ext>
            </a:extLst>
          </p:cNvPr>
          <p:cNvGraphicFramePr>
            <a:graphicFrameLocks noChangeAspect="1"/>
          </p:cNvGraphicFramePr>
          <p:nvPr/>
        </p:nvGraphicFramePr>
        <p:xfrm>
          <a:off x="1524000" y="1"/>
          <a:ext cx="152400" cy="161925"/>
        </p:xfrm>
        <a:graphic>
          <a:graphicData uri="http://schemas.openxmlformats.org/presentationml/2006/ole">
            <mc:AlternateContent xmlns:mc="http://schemas.openxmlformats.org/markup-compatibility/2006">
              <mc:Choice xmlns:v="urn:schemas-microsoft-com:vml" Requires="v">
                <p:oleObj spid="_x0000_s2611" r:id="rId7" imgW="152599" imgH="165315" progId="Equation.3">
                  <p:embed/>
                </p:oleObj>
              </mc:Choice>
              <mc:Fallback>
                <p:oleObj r:id="rId7" imgW="152599" imgH="165315" progId="Equation.3">
                  <p:embed/>
                  <p:pic>
                    <p:nvPicPr>
                      <p:cNvPr id="93194" name="Object 10">
                        <a:extLst>
                          <a:ext uri="{FF2B5EF4-FFF2-40B4-BE49-F238E27FC236}">
                            <a16:creationId xmlns:a16="http://schemas.microsoft.com/office/drawing/2014/main" id="{013B5484-C1BC-4E5B-90CF-5A937ACB89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
                        <a:ext cx="1524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95" name="Rectangle 11">
            <a:extLst>
              <a:ext uri="{FF2B5EF4-FFF2-40B4-BE49-F238E27FC236}">
                <a16:creationId xmlns:a16="http://schemas.microsoft.com/office/drawing/2014/main" id="{03E5CCCC-B7E3-438C-99EE-FC684081CF78}"/>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graphicFrame>
        <p:nvGraphicFramePr>
          <p:cNvPr id="93196" name="Object 12">
            <a:extLst>
              <a:ext uri="{FF2B5EF4-FFF2-40B4-BE49-F238E27FC236}">
                <a16:creationId xmlns:a16="http://schemas.microsoft.com/office/drawing/2014/main" id="{F247CDBD-DCF3-4585-B7BF-59FE897FFDA4}"/>
              </a:ext>
            </a:extLst>
          </p:cNvPr>
          <p:cNvGraphicFramePr>
            <a:graphicFrameLocks noChangeAspect="1"/>
          </p:cNvGraphicFramePr>
          <p:nvPr/>
        </p:nvGraphicFramePr>
        <p:xfrm>
          <a:off x="1524000" y="1"/>
          <a:ext cx="152400" cy="161925"/>
        </p:xfrm>
        <a:graphic>
          <a:graphicData uri="http://schemas.openxmlformats.org/presentationml/2006/ole">
            <mc:AlternateContent xmlns:mc="http://schemas.openxmlformats.org/markup-compatibility/2006">
              <mc:Choice xmlns:v="urn:schemas-microsoft-com:vml" Requires="v">
                <p:oleObj spid="_x0000_s2612" r:id="rId8" imgW="152599" imgH="165315" progId="Equation.3">
                  <p:embed/>
                </p:oleObj>
              </mc:Choice>
              <mc:Fallback>
                <p:oleObj r:id="rId8" imgW="152599" imgH="165315" progId="Equation.3">
                  <p:embed/>
                  <p:pic>
                    <p:nvPicPr>
                      <p:cNvPr id="93196" name="Object 12">
                        <a:extLst>
                          <a:ext uri="{FF2B5EF4-FFF2-40B4-BE49-F238E27FC236}">
                            <a16:creationId xmlns:a16="http://schemas.microsoft.com/office/drawing/2014/main" id="{F247CDBD-DCF3-4585-B7BF-59FE897FFD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
                        <a:ext cx="1524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97" name="Rectangle 13">
            <a:extLst>
              <a:ext uri="{FF2B5EF4-FFF2-40B4-BE49-F238E27FC236}">
                <a16:creationId xmlns:a16="http://schemas.microsoft.com/office/drawing/2014/main" id="{D8D0C4BE-B814-47F2-9A12-2D57F4FE31FE}"/>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graphicFrame>
        <p:nvGraphicFramePr>
          <p:cNvPr id="93198" name="Object 14">
            <a:extLst>
              <a:ext uri="{FF2B5EF4-FFF2-40B4-BE49-F238E27FC236}">
                <a16:creationId xmlns:a16="http://schemas.microsoft.com/office/drawing/2014/main" id="{22166659-87BC-473C-AD14-9D0CDECD3F38}"/>
              </a:ext>
            </a:extLst>
          </p:cNvPr>
          <p:cNvGraphicFramePr>
            <a:graphicFrameLocks noChangeAspect="1"/>
          </p:cNvGraphicFramePr>
          <p:nvPr/>
        </p:nvGraphicFramePr>
        <p:xfrm>
          <a:off x="1524001" y="0"/>
          <a:ext cx="123825" cy="152400"/>
        </p:xfrm>
        <a:graphic>
          <a:graphicData uri="http://schemas.openxmlformats.org/presentationml/2006/ole">
            <mc:AlternateContent xmlns:mc="http://schemas.openxmlformats.org/markup-compatibility/2006">
              <mc:Choice xmlns:v="urn:schemas-microsoft-com:vml" Requires="v">
                <p:oleObj spid="_x0000_s2613" r:id="rId9" imgW="127110" imgH="152532" progId="Equation.3">
                  <p:embed/>
                </p:oleObj>
              </mc:Choice>
              <mc:Fallback>
                <p:oleObj r:id="rId9" imgW="127110" imgH="152532" progId="Equation.3">
                  <p:embed/>
                  <p:pic>
                    <p:nvPicPr>
                      <p:cNvPr id="93198" name="Object 14">
                        <a:extLst>
                          <a:ext uri="{FF2B5EF4-FFF2-40B4-BE49-F238E27FC236}">
                            <a16:creationId xmlns:a16="http://schemas.microsoft.com/office/drawing/2014/main" id="{22166659-87BC-473C-AD14-9D0CDECD3F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1" y="0"/>
                        <a:ext cx="1238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5013456-405B-4536-B9E8-66140667D4DB}"/>
              </a:ext>
            </a:extLst>
          </p:cNvPr>
          <p:cNvSpPr>
            <a:spLocks noGrp="1" noChangeArrowheads="1"/>
          </p:cNvSpPr>
          <p:nvPr>
            <p:ph type="body" idx="1"/>
          </p:nvPr>
        </p:nvSpPr>
        <p:spPr>
          <a:xfrm>
            <a:off x="1682751" y="192088"/>
            <a:ext cx="8816975" cy="2971800"/>
          </a:xfrm>
        </p:spPr>
        <p:txBody>
          <a:bodyPr>
            <a:normAutofit fontScale="92500" lnSpcReduction="10000"/>
          </a:bodyPr>
          <a:lstStyle/>
          <a:p>
            <a:pPr lvl="1">
              <a:lnSpc>
                <a:spcPct val="130000"/>
              </a:lnSpc>
              <a:spcBef>
                <a:spcPct val="0"/>
              </a:spcBef>
              <a:buClr>
                <a:srgbClr val="00CCFF"/>
              </a:buClr>
            </a:pPr>
            <a:r>
              <a:rPr lang="zh-CN" altLang="en-US" sz="3200">
                <a:latin typeface="微软雅黑" panose="020B0503020204020204" pitchFamily="34" charset="-122"/>
                <a:ea typeface="微软雅黑" panose="020B0503020204020204" pitchFamily="34" charset="-122"/>
              </a:rPr>
              <a:t>量词</a:t>
            </a:r>
            <a:r>
              <a:rPr lang="en-US" altLang="zh-CN" sz="3200">
                <a:latin typeface="微软雅黑" panose="020B0503020204020204" pitchFamily="34" charset="-122"/>
                <a:ea typeface="微软雅黑" panose="020B0503020204020204" pitchFamily="34" charset="-122"/>
              </a:rPr>
              <a:t>(</a:t>
            </a:r>
            <a:r>
              <a:rPr lang="zh-CN" altLang="zh-CN" sz="3200">
                <a:latin typeface="微软雅黑" panose="020B0503020204020204" pitchFamily="34" charset="-122"/>
                <a:ea typeface="微软雅黑" panose="020B0503020204020204" pitchFamily="34" charset="-122"/>
              </a:rPr>
              <a:t>Quantifiers</a:t>
            </a:r>
            <a:r>
              <a:rPr lang="en-US" altLang="zh-CN" sz="3200">
                <a:latin typeface="微软雅黑" panose="020B0503020204020204" pitchFamily="34" charset="-122"/>
                <a:ea typeface="微软雅黑" panose="020B0503020204020204" pitchFamily="34" charset="-122"/>
              </a:rPr>
              <a:t>)</a:t>
            </a:r>
          </a:p>
          <a:p>
            <a:pPr lvl="1">
              <a:lnSpc>
                <a:spcPct val="130000"/>
              </a:lnSpc>
              <a:spcBef>
                <a:spcPct val="0"/>
              </a:spcBef>
              <a:buClr>
                <a:srgbClr val="00CCFF"/>
              </a:buClr>
            </a:pPr>
            <a:endParaRPr lang="zh-CN" altLang="zh-CN" sz="3200">
              <a:latin typeface="微软雅黑" panose="020B0503020204020204" pitchFamily="34" charset="-122"/>
              <a:ea typeface="微软雅黑" panose="020B0503020204020204" pitchFamily="34" charset="-122"/>
            </a:endParaRPr>
          </a:p>
          <a:p>
            <a:pPr>
              <a:spcBef>
                <a:spcPct val="0"/>
              </a:spcBef>
              <a:buClr>
                <a:srgbClr val="00CCFF"/>
              </a:buClr>
              <a:buFontTx/>
              <a:buNone/>
            </a:pPr>
            <a:r>
              <a:rPr lang="zh-CN" altLang="zh-CN">
                <a:solidFill>
                  <a:srgbClr val="0000FF"/>
                </a:solidFill>
                <a:latin typeface="微软雅黑" panose="020B0503020204020204" pitchFamily="34" charset="-122"/>
                <a:ea typeface="微软雅黑" panose="020B0503020204020204" pitchFamily="34" charset="-122"/>
              </a:rPr>
              <a:t>Universal Quantifier（全称量词）</a:t>
            </a:r>
            <a:r>
              <a:rPr lang="zh-CN" altLang="zh-CN">
                <a:latin typeface="微软雅黑" panose="020B0503020204020204" pitchFamily="34" charset="-122"/>
                <a:ea typeface="微软雅黑" panose="020B0503020204020204" pitchFamily="34" charset="-122"/>
              </a:rPr>
              <a:t> ：</a:t>
            </a:r>
          </a:p>
          <a:p>
            <a:pPr>
              <a:spcBef>
                <a:spcPct val="0"/>
              </a:spcBef>
              <a:buClr>
                <a:srgbClr val="00CCFF"/>
              </a:buClr>
              <a:buFontTx/>
              <a:buNone/>
            </a:pPr>
            <a:r>
              <a:rPr lang="zh-CN" altLang="en-US">
                <a:latin typeface="微软雅黑" panose="020B0503020204020204" pitchFamily="34" charset="-122"/>
                <a:ea typeface="微软雅黑" panose="020B0503020204020204" pitchFamily="34" charset="-122"/>
              </a:rPr>
              <a:t>若一个原子公式</a:t>
            </a:r>
            <a:r>
              <a:rPr lang="en-US" altLang="zh-CN" sz="2400">
                <a:latin typeface="微软雅黑" panose="020B0503020204020204" pitchFamily="34" charset="-122"/>
                <a:ea typeface="微软雅黑" panose="020B0503020204020204" pitchFamily="34" charset="-122"/>
              </a:rPr>
              <a:t>P (x), </a:t>
            </a:r>
            <a:r>
              <a:rPr lang="zh-CN" altLang="en-US" sz="2400">
                <a:latin typeface="微软雅黑" panose="020B0503020204020204" pitchFamily="34" charset="-122"/>
                <a:ea typeface="微软雅黑" panose="020B0503020204020204" pitchFamily="34" charset="-122"/>
              </a:rPr>
              <a:t>对于所有可能变量 </a:t>
            </a:r>
            <a:r>
              <a:rPr lang="en-US" altLang="zh-CN" sz="2400">
                <a:latin typeface="微软雅黑" panose="020B0503020204020204" pitchFamily="34" charset="-122"/>
                <a:ea typeface="微软雅黑" panose="020B0503020204020204" pitchFamily="34" charset="-122"/>
              </a:rPr>
              <a:t>x</a:t>
            </a:r>
            <a:r>
              <a:rPr lang="zh-CN" altLang="en-US" sz="2400">
                <a:latin typeface="微软雅黑" panose="020B0503020204020204" pitchFamily="34" charset="-122"/>
                <a:ea typeface="微软雅黑" panose="020B0503020204020204" pitchFamily="34" charset="-122"/>
              </a:rPr>
              <a:t>都具有</a:t>
            </a:r>
            <a:r>
              <a:rPr lang="en-US" altLang="zh-CN" sz="2400">
                <a:latin typeface="微软雅黑" panose="020B0503020204020204" pitchFamily="34" charset="-122"/>
                <a:ea typeface="微软雅黑" panose="020B0503020204020204" pitchFamily="34" charset="-122"/>
              </a:rPr>
              <a:t>T</a:t>
            </a:r>
            <a:r>
              <a:rPr lang="zh-CN" altLang="en-US" sz="2400">
                <a:latin typeface="微软雅黑" panose="020B0503020204020204" pitchFamily="34" charset="-122"/>
                <a:ea typeface="微软雅黑" panose="020B0503020204020204" pitchFamily="34" charset="-122"/>
              </a:rPr>
              <a:t>值，则</a:t>
            </a:r>
            <a:endParaRPr lang="en-US" altLang="zh-CN" sz="2400">
              <a:latin typeface="微软雅黑" panose="020B0503020204020204" pitchFamily="34" charset="-122"/>
              <a:ea typeface="微软雅黑" panose="020B0503020204020204" pitchFamily="34" charset="-122"/>
            </a:endParaRPr>
          </a:p>
          <a:p>
            <a:pPr>
              <a:spcBef>
                <a:spcPct val="0"/>
              </a:spcBef>
              <a:buClr>
                <a:srgbClr val="00CCFF"/>
              </a:buClr>
              <a:buFontTx/>
              <a:buNone/>
            </a:pPr>
            <a:r>
              <a:rPr lang="zh-CN" altLang="en-US" sz="2400">
                <a:latin typeface="微软雅黑" panose="020B0503020204020204" pitchFamily="34" charset="-122"/>
                <a:ea typeface="微软雅黑" panose="020B0503020204020204" pitchFamily="34" charset="-122"/>
              </a:rPr>
              <a:t>这个特性可由在</a:t>
            </a:r>
            <a:r>
              <a:rPr lang="en-US" altLang="zh-CN" sz="2400">
                <a:latin typeface="微软雅黑" panose="020B0503020204020204" pitchFamily="34" charset="-122"/>
                <a:ea typeface="微软雅黑" panose="020B0503020204020204" pitchFamily="34" charset="-122"/>
              </a:rPr>
              <a:t>P (x)</a:t>
            </a:r>
            <a:r>
              <a:rPr lang="zh-CN" altLang="en-US" sz="2400">
                <a:latin typeface="微软雅黑" panose="020B0503020204020204" pitchFamily="34" charset="-122"/>
                <a:ea typeface="微软雅黑" panose="020B0503020204020204" pitchFamily="34" charset="-122"/>
              </a:rPr>
              <a:t>前面加上全称量词</a:t>
            </a:r>
            <a:r>
              <a:rPr lang="zh-CN" altLang="zh-CN" sz="2400" b="1">
                <a:solidFill>
                  <a:srgbClr val="EB2B05"/>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400">
                <a:latin typeface="微软雅黑" panose="020B0503020204020204" pitchFamily="34" charset="-122"/>
                <a:ea typeface="微软雅黑" panose="020B0503020204020204" pitchFamily="34" charset="-122"/>
              </a:rPr>
              <a:t>(x)</a:t>
            </a:r>
            <a:r>
              <a:rPr lang="zh-CN" altLang="en-US" sz="2400">
                <a:latin typeface="微软雅黑" panose="020B0503020204020204" pitchFamily="34" charset="-122"/>
                <a:ea typeface="微软雅黑" panose="020B0503020204020204" pitchFamily="34" charset="-122"/>
              </a:rPr>
              <a:t>来表示。</a:t>
            </a:r>
          </a:p>
          <a:p>
            <a:pPr>
              <a:spcBef>
                <a:spcPct val="0"/>
              </a:spcBef>
              <a:buClr>
                <a:srgbClr val="00CCFF"/>
              </a:buClr>
              <a:buFontTx/>
              <a:buNone/>
            </a:pPr>
            <a:r>
              <a:rPr lang="zh-CN" altLang="zh-CN" i="1">
                <a:latin typeface="微软雅黑" panose="020B0503020204020204" pitchFamily="34" charset="-122"/>
                <a:ea typeface="微软雅黑" panose="020B0503020204020204" pitchFamily="34" charset="-122"/>
              </a:rPr>
              <a:t>x</a:t>
            </a:r>
            <a:r>
              <a:rPr lang="zh-CN" altLang="zh-CN">
                <a:latin typeface="微软雅黑" panose="020B0503020204020204" pitchFamily="34" charset="-122"/>
                <a:ea typeface="微软雅黑" panose="020B0503020204020204" pitchFamily="34" charset="-122"/>
              </a:rPr>
              <a:t>:             </a:t>
            </a:r>
            <a:r>
              <a:rPr lang="zh-CN" altLang="zh-CN" sz="2400">
                <a:latin typeface="微软雅黑" panose="020B0503020204020204" pitchFamily="34" charset="-122"/>
                <a:ea typeface="微软雅黑" panose="020B0503020204020204" pitchFamily="34" charset="-122"/>
                <a:sym typeface="Symbol" panose="05050102010706020507" pitchFamily="18" charset="2"/>
              </a:rPr>
              <a:t>（ </a:t>
            </a:r>
            <a:r>
              <a:rPr lang="zh-CN" altLang="zh-CN" sz="2400" b="1">
                <a:solidFill>
                  <a:srgbClr val="EB2B05"/>
                </a:solidFill>
                <a:latin typeface="微软雅黑" panose="020B0503020204020204" pitchFamily="34" charset="-122"/>
                <a:ea typeface="微软雅黑" panose="020B0503020204020204" pitchFamily="34" charset="-122"/>
                <a:sym typeface="Symbol" panose="05050102010706020507" pitchFamily="18" charset="2"/>
              </a:rPr>
              <a:t></a:t>
            </a:r>
            <a:r>
              <a:rPr lang="zh-CN" altLang="zh-CN" sz="2400">
                <a:solidFill>
                  <a:schemeClr val="bg1"/>
                </a:solidFill>
                <a:latin typeface="微软雅黑" panose="020B0503020204020204" pitchFamily="34" charset="-122"/>
                <a:ea typeface="微软雅黑" panose="020B0503020204020204" pitchFamily="34" charset="-122"/>
                <a:sym typeface="Symbol" panose="05050102010706020507" pitchFamily="18" charset="2"/>
              </a:rPr>
              <a:t> </a:t>
            </a:r>
            <a:r>
              <a:rPr lang="zh-CN" altLang="zh-CN" sz="2400" i="1">
                <a:solidFill>
                  <a:srgbClr val="CC00CC"/>
                </a:solidFill>
                <a:latin typeface="微软雅黑" panose="020B0503020204020204" pitchFamily="34" charset="-122"/>
                <a:ea typeface="微软雅黑" panose="020B0503020204020204" pitchFamily="34" charset="-122"/>
                <a:sym typeface="Symbol" panose="05050102010706020507" pitchFamily="18" charset="2"/>
              </a:rPr>
              <a:t>x</a:t>
            </a:r>
            <a:r>
              <a:rPr lang="zh-CN" altLang="zh-CN" sz="2400">
                <a:latin typeface="微软雅黑" panose="020B0503020204020204" pitchFamily="34" charset="-122"/>
                <a:ea typeface="微软雅黑" panose="020B0503020204020204" pitchFamily="34" charset="-122"/>
                <a:sym typeface="Symbol" panose="05050102010706020507" pitchFamily="18" charset="2"/>
              </a:rPr>
              <a:t>）</a:t>
            </a:r>
            <a:r>
              <a:rPr lang="zh-CN" altLang="zh-CN" sz="2400" i="1">
                <a:latin typeface="微软雅黑" panose="020B0503020204020204" pitchFamily="34" charset="-122"/>
                <a:ea typeface="微软雅黑" panose="020B0503020204020204" pitchFamily="34" charset="-122"/>
                <a:sym typeface="Symbol" panose="05050102010706020507" pitchFamily="18" charset="2"/>
              </a:rPr>
              <a:t>P</a:t>
            </a:r>
            <a:r>
              <a:rPr lang="zh-CN" altLang="zh-CN" sz="2400">
                <a:latin typeface="微软雅黑" panose="020B0503020204020204" pitchFamily="34" charset="-122"/>
                <a:ea typeface="微软雅黑" panose="020B0503020204020204" pitchFamily="34" charset="-122"/>
                <a:sym typeface="Symbol" panose="05050102010706020507" pitchFamily="18" charset="2"/>
              </a:rPr>
              <a:t>（</a:t>
            </a:r>
            <a:r>
              <a:rPr lang="zh-CN" altLang="zh-CN" sz="2400" i="1">
                <a:solidFill>
                  <a:srgbClr val="CC00CC"/>
                </a:solidFill>
                <a:latin typeface="微软雅黑" panose="020B0503020204020204" pitchFamily="34" charset="-122"/>
                <a:ea typeface="微软雅黑" panose="020B0503020204020204" pitchFamily="34" charset="-122"/>
                <a:sym typeface="Symbol" panose="05050102010706020507" pitchFamily="18" charset="2"/>
              </a:rPr>
              <a:t>x</a:t>
            </a:r>
            <a:r>
              <a:rPr lang="zh-CN" altLang="zh-CN" sz="2400">
                <a:latin typeface="微软雅黑" panose="020B0503020204020204" pitchFamily="34" charset="-122"/>
                <a:ea typeface="微软雅黑" panose="020B0503020204020204" pitchFamily="34" charset="-122"/>
                <a:sym typeface="Symbol" panose="05050102010706020507" pitchFamily="18" charset="2"/>
              </a:rPr>
              <a:t>）</a:t>
            </a:r>
            <a:endParaRPr lang="zh-CN" altLang="zh-CN">
              <a:latin typeface="微软雅黑" panose="020B0503020204020204" pitchFamily="34" charset="-122"/>
              <a:ea typeface="微软雅黑" panose="020B0503020204020204" pitchFamily="34" charset="-122"/>
            </a:endParaRPr>
          </a:p>
          <a:p>
            <a:pPr>
              <a:lnSpc>
                <a:spcPct val="130000"/>
              </a:lnSpc>
              <a:spcBef>
                <a:spcPct val="0"/>
              </a:spcBef>
              <a:buClr>
                <a:srgbClr val="00CCFF"/>
              </a:buClr>
              <a:buFontTx/>
              <a:buNone/>
            </a:pPr>
            <a:r>
              <a:rPr lang="zh-CN" altLang="zh-CN" sz="3200">
                <a:latin typeface="华文新魏" panose="02010800040101010101" pitchFamily="2" charset="-122"/>
                <a:ea typeface="华文新魏" panose="02010800040101010101" pitchFamily="2" charset="-122"/>
              </a:rPr>
              <a:t>                          </a:t>
            </a:r>
          </a:p>
        </p:txBody>
      </p:sp>
      <p:grpSp>
        <p:nvGrpSpPr>
          <p:cNvPr id="94211" name="Group 5">
            <a:extLst>
              <a:ext uri="{FF2B5EF4-FFF2-40B4-BE49-F238E27FC236}">
                <a16:creationId xmlns:a16="http://schemas.microsoft.com/office/drawing/2014/main" id="{1C71B03D-7D5F-47DE-BBC6-86B96144A1E2}"/>
              </a:ext>
            </a:extLst>
          </p:cNvPr>
          <p:cNvGrpSpPr>
            <a:grpSpLocks/>
          </p:cNvGrpSpPr>
          <p:nvPr/>
        </p:nvGrpSpPr>
        <p:grpSpPr bwMode="auto">
          <a:xfrm>
            <a:off x="2033589" y="3033714"/>
            <a:ext cx="6738937" cy="803275"/>
            <a:chOff x="0" y="0"/>
            <a:chExt cx="4245" cy="506"/>
          </a:xfrm>
        </p:grpSpPr>
        <p:grpSp>
          <p:nvGrpSpPr>
            <p:cNvPr id="94213" name="Group 6">
              <a:extLst>
                <a:ext uri="{FF2B5EF4-FFF2-40B4-BE49-F238E27FC236}">
                  <a16:creationId xmlns:a16="http://schemas.microsoft.com/office/drawing/2014/main" id="{A70FB6EF-E842-4033-96BC-93C4B9F19F65}"/>
                </a:ext>
              </a:extLst>
            </p:cNvPr>
            <p:cNvGrpSpPr>
              <a:grpSpLocks/>
            </p:cNvGrpSpPr>
            <p:nvPr/>
          </p:nvGrpSpPr>
          <p:grpSpPr bwMode="auto">
            <a:xfrm>
              <a:off x="1611" y="24"/>
              <a:ext cx="2634" cy="482"/>
              <a:chOff x="0" y="0"/>
              <a:chExt cx="2634" cy="482"/>
            </a:xfrm>
          </p:grpSpPr>
          <p:grpSp>
            <p:nvGrpSpPr>
              <p:cNvPr id="94217" name="Group 7">
                <a:extLst>
                  <a:ext uri="{FF2B5EF4-FFF2-40B4-BE49-F238E27FC236}">
                    <a16:creationId xmlns:a16="http://schemas.microsoft.com/office/drawing/2014/main" id="{2D3BED0A-64FD-491F-BBEB-0098AC539E48}"/>
                  </a:ext>
                </a:extLst>
              </p:cNvPr>
              <p:cNvGrpSpPr>
                <a:grpSpLocks/>
              </p:cNvGrpSpPr>
              <p:nvPr/>
            </p:nvGrpSpPr>
            <p:grpSpPr bwMode="auto">
              <a:xfrm>
                <a:off x="310" y="26"/>
                <a:ext cx="362" cy="96"/>
                <a:chOff x="0" y="0"/>
                <a:chExt cx="336" cy="96"/>
              </a:xfrm>
            </p:grpSpPr>
            <p:sp>
              <p:nvSpPr>
                <p:cNvPr id="94226" name="Line 8">
                  <a:extLst>
                    <a:ext uri="{FF2B5EF4-FFF2-40B4-BE49-F238E27FC236}">
                      <a16:creationId xmlns:a16="http://schemas.microsoft.com/office/drawing/2014/main" id="{4B3DF89A-76C9-4083-BD86-F7F59A9BADC7}"/>
                    </a:ext>
                  </a:extLst>
                </p:cNvPr>
                <p:cNvSpPr>
                  <a:spLocks noChangeShapeType="1"/>
                </p:cNvSpPr>
                <p:nvPr/>
              </p:nvSpPr>
              <p:spPr bwMode="auto">
                <a:xfrm>
                  <a:off x="0" y="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27" name="Line 9">
                  <a:extLst>
                    <a:ext uri="{FF2B5EF4-FFF2-40B4-BE49-F238E27FC236}">
                      <a16:creationId xmlns:a16="http://schemas.microsoft.com/office/drawing/2014/main" id="{D2829320-FA5E-4347-BE05-4F5393D4BEEF}"/>
                    </a:ext>
                  </a:extLst>
                </p:cNvPr>
                <p:cNvSpPr>
                  <a:spLocks noChangeShapeType="1"/>
                </p:cNvSpPr>
                <p:nvPr/>
              </p:nvSpPr>
              <p:spPr bwMode="auto">
                <a:xfrm>
                  <a:off x="0" y="9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4218" name="Text Box 10">
                <a:extLst>
                  <a:ext uri="{FF2B5EF4-FFF2-40B4-BE49-F238E27FC236}">
                    <a16:creationId xmlns:a16="http://schemas.microsoft.com/office/drawing/2014/main" id="{9C3ED55F-8C5C-4BC9-8123-9CA68799BC3E}"/>
                  </a:ext>
                </a:extLst>
              </p:cNvPr>
              <p:cNvSpPr txBox="1">
                <a:spLocks noChangeArrowheads="1"/>
              </p:cNvSpPr>
              <p:nvPr/>
            </p:nvSpPr>
            <p:spPr bwMode="auto">
              <a:xfrm>
                <a:off x="646" y="0"/>
                <a:ext cx="19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b="1">
                    <a:solidFill>
                      <a:srgbClr val="CC00CC"/>
                    </a:solidFill>
                    <a:latin typeface="Times New Roman" panose="02020603050405020304" pitchFamily="18" charset="0"/>
                  </a:rPr>
                  <a:t>约束变元</a:t>
                </a:r>
                <a:r>
                  <a:rPr lang="en-US" altLang="zh-CN" b="1">
                    <a:solidFill>
                      <a:srgbClr val="CC00CC"/>
                    </a:solidFill>
                    <a:latin typeface="Times New Roman" panose="02020603050405020304" pitchFamily="18" charset="0"/>
                  </a:rPr>
                  <a:t> </a:t>
                </a:r>
                <a:endParaRPr lang="zh-CN" altLang="zh-CN" sz="2400">
                  <a:solidFill>
                    <a:srgbClr val="CC00CC"/>
                  </a:solidFill>
                  <a:latin typeface="Times New Roman" panose="02020603050405020304" pitchFamily="18" charset="0"/>
                </a:endParaRPr>
              </a:p>
            </p:txBody>
          </p:sp>
          <p:grpSp>
            <p:nvGrpSpPr>
              <p:cNvPr id="94219" name="Group 11">
                <a:extLst>
                  <a:ext uri="{FF2B5EF4-FFF2-40B4-BE49-F238E27FC236}">
                    <a16:creationId xmlns:a16="http://schemas.microsoft.com/office/drawing/2014/main" id="{08991D54-F125-47A6-BABE-8A7561116EE1}"/>
                  </a:ext>
                </a:extLst>
              </p:cNvPr>
              <p:cNvGrpSpPr>
                <a:grpSpLocks/>
              </p:cNvGrpSpPr>
              <p:nvPr/>
            </p:nvGrpSpPr>
            <p:grpSpPr bwMode="auto">
              <a:xfrm>
                <a:off x="0" y="179"/>
                <a:ext cx="465" cy="96"/>
                <a:chOff x="0" y="0"/>
                <a:chExt cx="432" cy="96"/>
              </a:xfrm>
            </p:grpSpPr>
            <p:sp>
              <p:nvSpPr>
                <p:cNvPr id="94223" name="Line 12">
                  <a:extLst>
                    <a:ext uri="{FF2B5EF4-FFF2-40B4-BE49-F238E27FC236}">
                      <a16:creationId xmlns:a16="http://schemas.microsoft.com/office/drawing/2014/main" id="{68259468-7574-4F0A-8DB9-7EE74809CDA4}"/>
                    </a:ext>
                  </a:extLst>
                </p:cNvPr>
                <p:cNvSpPr>
                  <a:spLocks noChangeShapeType="1"/>
                </p:cNvSpPr>
                <p:nvPr/>
              </p:nvSpPr>
              <p:spPr bwMode="auto">
                <a:xfrm>
                  <a:off x="0" y="96"/>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24" name="Line 13">
                  <a:extLst>
                    <a:ext uri="{FF2B5EF4-FFF2-40B4-BE49-F238E27FC236}">
                      <a16:creationId xmlns:a16="http://schemas.microsoft.com/office/drawing/2014/main" id="{0F724B6C-0D8D-49A5-B30A-ED8576B2A270}"/>
                    </a:ext>
                  </a:extLst>
                </p:cNvPr>
                <p:cNvSpPr>
                  <a:spLocks noChangeShapeType="1"/>
                </p:cNvSpPr>
                <p:nvPr/>
              </p:nvSpPr>
              <p:spPr bwMode="auto">
                <a:xfrm>
                  <a:off x="0" y="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25" name="Line 14">
                  <a:extLst>
                    <a:ext uri="{FF2B5EF4-FFF2-40B4-BE49-F238E27FC236}">
                      <a16:creationId xmlns:a16="http://schemas.microsoft.com/office/drawing/2014/main" id="{93C789FF-CE19-4341-BE58-234B825F6719}"/>
                    </a:ext>
                  </a:extLst>
                </p:cNvPr>
                <p:cNvSpPr>
                  <a:spLocks noChangeShapeType="1"/>
                </p:cNvSpPr>
                <p:nvPr/>
              </p:nvSpPr>
              <p:spPr bwMode="auto">
                <a:xfrm>
                  <a:off x="432" y="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4220" name="Line 15">
                <a:extLst>
                  <a:ext uri="{FF2B5EF4-FFF2-40B4-BE49-F238E27FC236}">
                    <a16:creationId xmlns:a16="http://schemas.microsoft.com/office/drawing/2014/main" id="{44B10F43-7343-4E60-BC22-CFE2C10391A9}"/>
                  </a:ext>
                </a:extLst>
              </p:cNvPr>
              <p:cNvSpPr>
                <a:spLocks noChangeShapeType="1"/>
              </p:cNvSpPr>
              <p:nvPr/>
            </p:nvSpPr>
            <p:spPr bwMode="auto">
              <a:xfrm>
                <a:off x="207" y="275"/>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21" name="Line 16">
                <a:extLst>
                  <a:ext uri="{FF2B5EF4-FFF2-40B4-BE49-F238E27FC236}">
                    <a16:creationId xmlns:a16="http://schemas.microsoft.com/office/drawing/2014/main" id="{61038450-CA9A-4D6A-8965-9D83462DE314}"/>
                  </a:ext>
                </a:extLst>
              </p:cNvPr>
              <p:cNvSpPr>
                <a:spLocks noChangeShapeType="1"/>
              </p:cNvSpPr>
              <p:nvPr/>
            </p:nvSpPr>
            <p:spPr bwMode="auto">
              <a:xfrm>
                <a:off x="207" y="371"/>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22" name="Text Box 17">
                <a:extLst>
                  <a:ext uri="{FF2B5EF4-FFF2-40B4-BE49-F238E27FC236}">
                    <a16:creationId xmlns:a16="http://schemas.microsoft.com/office/drawing/2014/main" id="{FF8F7ED5-E9A1-4298-B190-E61F82CC5BAF}"/>
                  </a:ext>
                </a:extLst>
              </p:cNvPr>
              <p:cNvSpPr txBox="1">
                <a:spLocks noChangeArrowheads="1"/>
              </p:cNvSpPr>
              <p:nvPr/>
            </p:nvSpPr>
            <p:spPr bwMode="auto">
              <a:xfrm>
                <a:off x="693" y="249"/>
                <a:ext cx="113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b="1">
                    <a:solidFill>
                      <a:srgbClr val="FF9900"/>
                    </a:solidFill>
                  </a:rPr>
                  <a:t>全称量词作用域</a:t>
                </a:r>
                <a:endParaRPr lang="zh-CN" altLang="en-US"/>
              </a:p>
            </p:txBody>
          </p:sp>
        </p:grpSp>
        <p:grpSp>
          <p:nvGrpSpPr>
            <p:cNvPr id="94214" name="Group 18">
              <a:extLst>
                <a:ext uri="{FF2B5EF4-FFF2-40B4-BE49-F238E27FC236}">
                  <a16:creationId xmlns:a16="http://schemas.microsoft.com/office/drawing/2014/main" id="{1F09F5B0-FC3E-4EBB-AA03-54CA0B81ECEB}"/>
                </a:ext>
              </a:extLst>
            </p:cNvPr>
            <p:cNvGrpSpPr>
              <a:grpSpLocks/>
            </p:cNvGrpSpPr>
            <p:nvPr/>
          </p:nvGrpSpPr>
          <p:grpSpPr bwMode="auto">
            <a:xfrm>
              <a:off x="0" y="0"/>
              <a:ext cx="1392" cy="424"/>
              <a:chOff x="0" y="0"/>
              <a:chExt cx="1392" cy="424"/>
            </a:xfrm>
          </p:grpSpPr>
          <p:sp>
            <p:nvSpPr>
              <p:cNvPr id="94215" name="Text Box 19">
                <a:extLst>
                  <a:ext uri="{FF2B5EF4-FFF2-40B4-BE49-F238E27FC236}">
                    <a16:creationId xmlns:a16="http://schemas.microsoft.com/office/drawing/2014/main" id="{8B721F4A-1781-46F6-80AF-BF58CD52B721}"/>
                  </a:ext>
                </a:extLst>
              </p:cNvPr>
              <p:cNvSpPr txBox="1">
                <a:spLocks noChangeArrowheads="1"/>
              </p:cNvSpPr>
              <p:nvPr/>
            </p:nvSpPr>
            <p:spPr bwMode="auto">
              <a:xfrm>
                <a:off x="0" y="222"/>
                <a:ext cx="1392" cy="202"/>
              </a:xfrm>
              <a:prstGeom prst="rect">
                <a:avLst/>
              </a:pr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80000"/>
                  </a:lnSpc>
                  <a:spcBef>
                    <a:spcPct val="50000"/>
                  </a:spcBef>
                </a:pPr>
                <a:r>
                  <a:rPr lang="zh-CN" altLang="en-US">
                    <a:solidFill>
                      <a:srgbClr val="EB2B05"/>
                    </a:solidFill>
                    <a:latin typeface="Times New Roman" panose="02020603050405020304" pitchFamily="18" charset="0"/>
                    <a:ea typeface="华文新魏" panose="02010800040101010101" pitchFamily="2" charset="-122"/>
                  </a:rPr>
                  <a:t>全称量词</a:t>
                </a:r>
                <a:endParaRPr lang="zh-CN" altLang="zh-CN">
                  <a:solidFill>
                    <a:srgbClr val="EB2B05"/>
                  </a:solidFill>
                  <a:latin typeface="Times New Roman" panose="02020603050405020304" pitchFamily="18" charset="0"/>
                  <a:ea typeface="华文新魏" panose="02010800040101010101" pitchFamily="2" charset="-122"/>
                </a:endParaRPr>
              </a:p>
            </p:txBody>
          </p:sp>
          <p:sp>
            <p:nvSpPr>
              <p:cNvPr id="94216" name="Line 20">
                <a:extLst>
                  <a:ext uri="{FF2B5EF4-FFF2-40B4-BE49-F238E27FC236}">
                    <a16:creationId xmlns:a16="http://schemas.microsoft.com/office/drawing/2014/main" id="{88972C49-240D-4A60-8B34-FAC2FF666977}"/>
                  </a:ext>
                </a:extLst>
              </p:cNvPr>
              <p:cNvSpPr>
                <a:spLocks noChangeShapeType="1"/>
              </p:cNvSpPr>
              <p:nvPr/>
            </p:nvSpPr>
            <p:spPr bwMode="auto">
              <a:xfrm flipV="1">
                <a:off x="864" y="0"/>
                <a:ext cx="192" cy="240"/>
              </a:xfrm>
              <a:prstGeom prst="line">
                <a:avLst/>
              </a:prstGeom>
              <a:noFill/>
              <a:ln w="28575">
                <a:solidFill>
                  <a:srgbClr val="EB2B0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sp>
        <p:nvSpPr>
          <p:cNvPr id="94212" name="文本框 37">
            <a:extLst>
              <a:ext uri="{FF2B5EF4-FFF2-40B4-BE49-F238E27FC236}">
                <a16:creationId xmlns:a16="http://schemas.microsoft.com/office/drawing/2014/main" id="{2971766D-3826-4955-82E9-F863760C6DC3}"/>
              </a:ext>
            </a:extLst>
          </p:cNvPr>
          <p:cNvSpPr txBox="1">
            <a:spLocks noChangeArrowheads="1"/>
          </p:cNvSpPr>
          <p:nvPr/>
        </p:nvSpPr>
        <p:spPr bwMode="auto">
          <a:xfrm>
            <a:off x="2038351" y="4546600"/>
            <a:ext cx="8359775"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30000"/>
              </a:lnSpc>
              <a:buClr>
                <a:srgbClr val="00CCFF"/>
              </a:buClr>
              <a:buFont typeface="Wingdings" panose="05000000000000000000" pitchFamily="2" charset="2"/>
              <a:buNone/>
            </a:pPr>
            <a:r>
              <a:rPr lang="zh-CN" altLang="en-US" sz="2800">
                <a:latin typeface="微软雅黑" panose="020B0503020204020204" pitchFamily="34" charset="-122"/>
                <a:ea typeface="微软雅黑" panose="020B0503020204020204" pitchFamily="34" charset="-122"/>
                <a:sym typeface="Symbol" panose="05050102010706020507" pitchFamily="18" charset="2"/>
              </a:rPr>
              <a:t>例如</a:t>
            </a:r>
            <a:r>
              <a:rPr lang="en-US" altLang="zh-CN" sz="2800">
                <a:latin typeface="微软雅黑" panose="020B0503020204020204" pitchFamily="34" charset="-122"/>
                <a:ea typeface="微软雅黑" panose="020B0503020204020204" pitchFamily="34" charset="-122"/>
                <a:sym typeface="Symbol" panose="05050102010706020507" pitchFamily="18" charset="2"/>
              </a:rPr>
              <a:t>: </a:t>
            </a:r>
            <a:r>
              <a:rPr lang="zh-CN" altLang="en-US" sz="2800">
                <a:latin typeface="微软雅黑" panose="020B0503020204020204" pitchFamily="34" charset="-122"/>
                <a:ea typeface="微软雅黑" panose="020B0503020204020204" pitchFamily="34" charset="-122"/>
                <a:sym typeface="Symbol" panose="05050102010706020507" pitchFamily="18" charset="2"/>
              </a:rPr>
              <a:t>所有的机器人都是灰色的</a:t>
            </a:r>
          </a:p>
          <a:p>
            <a:pPr>
              <a:lnSpc>
                <a:spcPct val="130000"/>
              </a:lnSpc>
              <a:buClr>
                <a:srgbClr val="00CCFF"/>
              </a:buClr>
              <a:buFont typeface="Wingdings" panose="05000000000000000000" pitchFamily="2" charset="2"/>
              <a:buNone/>
            </a:pPr>
            <a:r>
              <a:rPr lang="zh-CN" altLang="en-US" sz="2800">
                <a:latin typeface="微软雅黑" panose="020B0503020204020204" pitchFamily="34" charset="-122"/>
                <a:ea typeface="微软雅黑" panose="020B0503020204020204" pitchFamily="34" charset="-122"/>
                <a:sym typeface="Symbol" panose="05050102010706020507" pitchFamily="18" charset="2"/>
              </a:rPr>
              <a:t>（ </a:t>
            </a:r>
            <a:r>
              <a:rPr lang="zh-CN" altLang="en-US" sz="2800">
                <a:solidFill>
                  <a:schemeClr val="bg1"/>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800">
                <a:latin typeface="微软雅黑" panose="020B0503020204020204" pitchFamily="34" charset="-122"/>
                <a:ea typeface="微软雅黑" panose="020B0503020204020204" pitchFamily="34" charset="-122"/>
                <a:sym typeface="Symbol" panose="05050102010706020507" pitchFamily="18" charset="2"/>
              </a:rPr>
              <a:t>x </a:t>
            </a:r>
            <a:r>
              <a:rPr lang="zh-CN" altLang="en-US" sz="2800">
                <a:latin typeface="微软雅黑" panose="020B0503020204020204" pitchFamily="34" charset="-122"/>
                <a:ea typeface="微软雅黑" panose="020B0503020204020204" pitchFamily="34" charset="-122"/>
                <a:sym typeface="Symbol" panose="05050102010706020507" pitchFamily="18" charset="2"/>
              </a:rPr>
              <a:t>）</a:t>
            </a:r>
            <a:r>
              <a:rPr lang="en-US" altLang="zh-CN" sz="2800">
                <a:latin typeface="微软雅黑" panose="020B0503020204020204" pitchFamily="34" charset="-122"/>
                <a:ea typeface="微软雅黑" panose="020B0503020204020204" pitchFamily="34" charset="-122"/>
                <a:sym typeface="Symbol" panose="05050102010706020507" pitchFamily="18" charset="2"/>
              </a:rPr>
              <a:t>[ ROBOT(x) =&gt; COLOR(x,GRAY)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animEffect transition="in" filter="wipe(down)">
                                      <p:cBhvr>
                                        <p:cTn id="7" dur="500"/>
                                        <p:tgtEl>
                                          <p:spTgt spid="2150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506">
                                            <p:txEl>
                                              <p:pRg st="2" end="2"/>
                                            </p:txEl>
                                          </p:spTgt>
                                        </p:tgtEl>
                                        <p:attrNameLst>
                                          <p:attrName>style.visibility</p:attrName>
                                        </p:attrNameLst>
                                      </p:cBhvr>
                                      <p:to>
                                        <p:strVal val="visible"/>
                                      </p:to>
                                    </p:set>
                                    <p:animEffect transition="in" filter="wipe(down)">
                                      <p:cBhvr>
                                        <p:cTn id="12" dur="500"/>
                                        <p:tgtEl>
                                          <p:spTgt spid="2150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1506">
                                            <p:txEl>
                                              <p:pRg st="3" end="3"/>
                                            </p:txEl>
                                          </p:spTgt>
                                        </p:tgtEl>
                                        <p:attrNameLst>
                                          <p:attrName>style.visibility</p:attrName>
                                        </p:attrNameLst>
                                      </p:cBhvr>
                                      <p:to>
                                        <p:strVal val="visible"/>
                                      </p:to>
                                    </p:set>
                                    <p:animEffect transition="in" filter="wipe(down)">
                                      <p:cBhvr>
                                        <p:cTn id="17" dur="500"/>
                                        <p:tgtEl>
                                          <p:spTgt spid="2150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506">
                                            <p:txEl>
                                              <p:pRg st="4" end="4"/>
                                            </p:txEl>
                                          </p:spTgt>
                                        </p:tgtEl>
                                        <p:attrNameLst>
                                          <p:attrName>style.visibility</p:attrName>
                                        </p:attrNameLst>
                                      </p:cBhvr>
                                      <p:to>
                                        <p:strVal val="visible"/>
                                      </p:to>
                                    </p:set>
                                    <p:animEffect transition="in" filter="wipe(down)">
                                      <p:cBhvr>
                                        <p:cTn id="22" dur="500"/>
                                        <p:tgtEl>
                                          <p:spTgt spid="21506">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1506">
                                            <p:txEl>
                                              <p:pRg st="5" end="5"/>
                                            </p:txEl>
                                          </p:spTgt>
                                        </p:tgtEl>
                                        <p:attrNameLst>
                                          <p:attrName>style.visibility</p:attrName>
                                        </p:attrNameLst>
                                      </p:cBhvr>
                                      <p:to>
                                        <p:strVal val="visible"/>
                                      </p:to>
                                    </p:set>
                                    <p:animEffect transition="in" filter="wipe(down)">
                                      <p:cBhvr>
                                        <p:cTn id="27" dur="500"/>
                                        <p:tgtEl>
                                          <p:spTgt spid="21506">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1506">
                                            <p:txEl>
                                              <p:pRg st="6" end="6"/>
                                            </p:txEl>
                                          </p:spTgt>
                                        </p:tgtEl>
                                        <p:attrNameLst>
                                          <p:attrName>style.visibility</p:attrName>
                                        </p:attrNameLst>
                                      </p:cBhvr>
                                      <p:to>
                                        <p:strVal val="visible"/>
                                      </p:to>
                                    </p:set>
                                    <p:animEffect transition="in" filter="wipe(down)">
                                      <p:cBhvr>
                                        <p:cTn id="32" dur="500"/>
                                        <p:tgtEl>
                                          <p:spTgt spid="2150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8F1C3D3A-DC06-46C3-934A-D2AD93A05FC8}"/>
              </a:ext>
            </a:extLst>
          </p:cNvPr>
          <p:cNvSpPr>
            <a:spLocks noGrp="1" noChangeArrowheads="1"/>
          </p:cNvSpPr>
          <p:nvPr>
            <p:ph type="body" idx="1"/>
          </p:nvPr>
        </p:nvSpPr>
        <p:spPr>
          <a:xfrm>
            <a:off x="1682751" y="192088"/>
            <a:ext cx="8816975" cy="2971800"/>
          </a:xfrm>
        </p:spPr>
        <p:txBody>
          <a:bodyPr/>
          <a:lstStyle/>
          <a:p>
            <a:pPr lvl="1">
              <a:lnSpc>
                <a:spcPct val="130000"/>
              </a:lnSpc>
              <a:spcBef>
                <a:spcPct val="0"/>
              </a:spcBef>
              <a:buClr>
                <a:srgbClr val="00CCFF"/>
              </a:buClr>
            </a:pPr>
            <a:r>
              <a:rPr lang="zh-CN" altLang="en-US" sz="3200">
                <a:latin typeface="微软雅黑" panose="020B0503020204020204" pitchFamily="34" charset="-122"/>
                <a:ea typeface="微软雅黑" panose="020B0503020204020204" pitchFamily="34" charset="-122"/>
              </a:rPr>
              <a:t>量词</a:t>
            </a:r>
            <a:r>
              <a:rPr lang="en-US" altLang="zh-CN" sz="3200">
                <a:latin typeface="微软雅黑" panose="020B0503020204020204" pitchFamily="34" charset="-122"/>
                <a:ea typeface="微软雅黑" panose="020B0503020204020204" pitchFamily="34" charset="-122"/>
              </a:rPr>
              <a:t>(</a:t>
            </a:r>
            <a:r>
              <a:rPr lang="zh-CN" altLang="zh-CN" sz="3200">
                <a:latin typeface="微软雅黑" panose="020B0503020204020204" pitchFamily="34" charset="-122"/>
                <a:ea typeface="微软雅黑" panose="020B0503020204020204" pitchFamily="34" charset="-122"/>
              </a:rPr>
              <a:t>Quantifiers</a:t>
            </a:r>
            <a:r>
              <a:rPr lang="en-US" altLang="zh-CN" sz="3200">
                <a:latin typeface="微软雅黑" panose="020B0503020204020204" pitchFamily="34" charset="-122"/>
                <a:ea typeface="微软雅黑" panose="020B0503020204020204" pitchFamily="34" charset="-122"/>
              </a:rPr>
              <a:t>)</a:t>
            </a:r>
            <a:endParaRPr lang="zh-CN" altLang="zh-CN" sz="3200">
              <a:latin typeface="微软雅黑" panose="020B0503020204020204" pitchFamily="34" charset="-122"/>
              <a:ea typeface="微软雅黑" panose="020B0503020204020204" pitchFamily="34" charset="-122"/>
            </a:endParaRPr>
          </a:p>
        </p:txBody>
      </p:sp>
      <p:sp>
        <p:nvSpPr>
          <p:cNvPr id="21507" name="Rectangle 3">
            <a:extLst>
              <a:ext uri="{FF2B5EF4-FFF2-40B4-BE49-F238E27FC236}">
                <a16:creationId xmlns:a16="http://schemas.microsoft.com/office/drawing/2014/main" id="{4C6D9E4E-7572-4106-A93A-53F2EABDE089}"/>
              </a:ext>
            </a:extLst>
          </p:cNvPr>
          <p:cNvSpPr>
            <a:spLocks noChangeArrowheads="1"/>
          </p:cNvSpPr>
          <p:nvPr/>
        </p:nvSpPr>
        <p:spPr bwMode="auto">
          <a:xfrm>
            <a:off x="1774826" y="1458913"/>
            <a:ext cx="6105525" cy="436562"/>
          </a:xfrm>
          <a:prstGeom prst="rect">
            <a:avLst/>
          </a:pr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80000"/>
              </a:lnSpc>
              <a:spcBef>
                <a:spcPct val="50000"/>
              </a:spcBef>
            </a:pPr>
            <a:r>
              <a:rPr lang="zh-CN" altLang="zh-CN" sz="2800">
                <a:solidFill>
                  <a:srgbClr val="0000FF"/>
                </a:solidFill>
                <a:latin typeface="微软雅黑" panose="020B0503020204020204" pitchFamily="34" charset="-122"/>
                <a:ea typeface="微软雅黑" panose="020B0503020204020204" pitchFamily="34" charset="-122"/>
              </a:rPr>
              <a:t>存在量词（ Existential Quantifier ）</a:t>
            </a:r>
          </a:p>
        </p:txBody>
      </p:sp>
      <p:sp>
        <p:nvSpPr>
          <p:cNvPr id="21508" name="Rectangle 4">
            <a:extLst>
              <a:ext uri="{FF2B5EF4-FFF2-40B4-BE49-F238E27FC236}">
                <a16:creationId xmlns:a16="http://schemas.microsoft.com/office/drawing/2014/main" id="{8DD6AD74-412E-46C0-BA7B-CF6AECE79B5C}"/>
              </a:ext>
            </a:extLst>
          </p:cNvPr>
          <p:cNvSpPr>
            <a:spLocks noChangeArrowheads="1"/>
          </p:cNvSpPr>
          <p:nvPr/>
        </p:nvSpPr>
        <p:spPr bwMode="auto">
          <a:xfrm>
            <a:off x="1792288" y="1952625"/>
            <a:ext cx="8375650" cy="1200150"/>
          </a:xfrm>
          <a:prstGeom prst="rect">
            <a:avLst/>
          </a:pr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400">
                <a:latin typeface="微软雅黑" panose="020B0503020204020204" pitchFamily="34" charset="-122"/>
                <a:ea typeface="微软雅黑" panose="020B0503020204020204" pitchFamily="34" charset="-122"/>
              </a:rPr>
              <a:t>如果至少有一个</a:t>
            </a:r>
            <a:r>
              <a:rPr lang="en-US" altLang="zh-CN" sz="2400">
                <a:latin typeface="微软雅黑" panose="020B0503020204020204" pitchFamily="34" charset="-122"/>
                <a:ea typeface="微软雅黑" panose="020B0503020204020204" pitchFamily="34" charset="-122"/>
              </a:rPr>
              <a:t>x</a:t>
            </a:r>
            <a:r>
              <a:rPr lang="zh-CN" altLang="en-US" sz="2400">
                <a:latin typeface="微软雅黑" panose="020B0503020204020204" pitchFamily="34" charset="-122"/>
                <a:ea typeface="微软雅黑" panose="020B0503020204020204" pitchFamily="34" charset="-122"/>
              </a:rPr>
              <a:t>值可使</a:t>
            </a:r>
            <a:r>
              <a:rPr lang="en-US" altLang="zh-CN" sz="2400">
                <a:latin typeface="微软雅黑" panose="020B0503020204020204" pitchFamily="34" charset="-122"/>
                <a:ea typeface="微软雅黑" panose="020B0503020204020204" pitchFamily="34" charset="-122"/>
              </a:rPr>
              <a:t>P (x)</a:t>
            </a:r>
            <a:r>
              <a:rPr lang="zh-CN" altLang="en-US" sz="2400">
                <a:latin typeface="微软雅黑" panose="020B0503020204020204" pitchFamily="34" charset="-122"/>
                <a:ea typeface="微软雅黑" panose="020B0503020204020204" pitchFamily="34" charset="-122"/>
              </a:rPr>
              <a:t>具有值</a:t>
            </a:r>
            <a:r>
              <a:rPr lang="en-US" altLang="zh-CN" sz="2400">
                <a:latin typeface="微软雅黑" panose="020B0503020204020204" pitchFamily="34" charset="-122"/>
                <a:ea typeface="微软雅黑" panose="020B0503020204020204" pitchFamily="34" charset="-122"/>
              </a:rPr>
              <a:t>T</a:t>
            </a:r>
            <a:r>
              <a:rPr lang="zh-CN" altLang="en-US" sz="2400">
                <a:latin typeface="微软雅黑" panose="020B0503020204020204" pitchFamily="34" charset="-122"/>
                <a:ea typeface="微软雅黑" panose="020B0503020204020204" pitchFamily="34" charset="-122"/>
              </a:rPr>
              <a:t>，那么这一特性可由在</a:t>
            </a:r>
            <a:endParaRPr lang="en-US" altLang="zh-CN" sz="2400">
              <a:latin typeface="微软雅黑" panose="020B0503020204020204" pitchFamily="34" charset="-122"/>
              <a:ea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rPr>
              <a:t>P (x)</a:t>
            </a:r>
            <a:r>
              <a:rPr lang="zh-CN" altLang="en-US" sz="2400">
                <a:latin typeface="微软雅黑" panose="020B0503020204020204" pitchFamily="34" charset="-122"/>
                <a:ea typeface="微软雅黑" panose="020B0503020204020204" pitchFamily="34" charset="-122"/>
              </a:rPr>
              <a:t>前面加上存在量词</a:t>
            </a:r>
            <a:r>
              <a:rPr lang="zh-CN" altLang="zh-CN" sz="2400" b="1">
                <a:solidFill>
                  <a:srgbClr val="FF3300"/>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400">
                <a:latin typeface="微软雅黑" panose="020B0503020204020204" pitchFamily="34" charset="-122"/>
                <a:ea typeface="微软雅黑" panose="020B0503020204020204" pitchFamily="34" charset="-122"/>
              </a:rPr>
              <a:t>(x)</a:t>
            </a:r>
            <a:r>
              <a:rPr lang="zh-CN" altLang="en-US" sz="2400">
                <a:latin typeface="微软雅黑" panose="020B0503020204020204" pitchFamily="34" charset="-122"/>
                <a:ea typeface="微软雅黑" panose="020B0503020204020204" pitchFamily="34" charset="-122"/>
              </a:rPr>
              <a:t>来表示</a:t>
            </a:r>
            <a:r>
              <a:rPr lang="en-US" altLang="zh-CN" sz="2400">
                <a:latin typeface="微软雅黑" panose="020B0503020204020204" pitchFamily="34" charset="-122"/>
                <a:ea typeface="微软雅黑" panose="020B0503020204020204" pitchFamily="34" charset="-122"/>
              </a:rPr>
              <a:t>:</a:t>
            </a:r>
            <a:r>
              <a:rPr lang="zh-CN" altLang="zh-CN" sz="2400">
                <a:latin typeface="微软雅黑" panose="020B0503020204020204" pitchFamily="34" charset="-122"/>
                <a:ea typeface="微软雅黑" panose="020B0503020204020204" pitchFamily="34" charset="-122"/>
                <a:sym typeface="Symbol" panose="05050102010706020507" pitchFamily="18" charset="2"/>
              </a:rPr>
              <a:t> （ </a:t>
            </a:r>
            <a:r>
              <a:rPr lang="zh-CN" altLang="zh-CN" sz="2400" b="1">
                <a:solidFill>
                  <a:srgbClr val="FF3300"/>
                </a:solidFill>
                <a:latin typeface="微软雅黑" panose="020B0503020204020204" pitchFamily="34" charset="-122"/>
                <a:ea typeface="微软雅黑" panose="020B0503020204020204" pitchFamily="34" charset="-122"/>
                <a:sym typeface="Symbol" panose="05050102010706020507" pitchFamily="18" charset="2"/>
              </a:rPr>
              <a:t></a:t>
            </a:r>
            <a:r>
              <a:rPr lang="zh-CN" altLang="zh-CN" sz="2400">
                <a:solidFill>
                  <a:schemeClr val="bg1"/>
                </a:solidFill>
                <a:latin typeface="微软雅黑" panose="020B0503020204020204" pitchFamily="34" charset="-122"/>
                <a:ea typeface="微软雅黑" panose="020B0503020204020204" pitchFamily="34" charset="-122"/>
                <a:sym typeface="Symbol" panose="05050102010706020507" pitchFamily="18" charset="2"/>
              </a:rPr>
              <a:t> </a:t>
            </a:r>
            <a:r>
              <a:rPr lang="zh-CN" altLang="zh-CN" sz="2400" i="1">
                <a:latin typeface="微软雅黑" panose="020B0503020204020204" pitchFamily="34" charset="-122"/>
                <a:ea typeface="微软雅黑" panose="020B0503020204020204" pitchFamily="34" charset="-122"/>
                <a:sym typeface="Symbol" panose="05050102010706020507" pitchFamily="18" charset="2"/>
              </a:rPr>
              <a:t>x</a:t>
            </a:r>
            <a:r>
              <a:rPr lang="zh-CN" altLang="zh-CN" sz="2400">
                <a:latin typeface="微软雅黑" panose="020B0503020204020204" pitchFamily="34" charset="-122"/>
                <a:ea typeface="微软雅黑" panose="020B0503020204020204" pitchFamily="34" charset="-122"/>
                <a:sym typeface="Symbol" panose="05050102010706020507" pitchFamily="18" charset="2"/>
              </a:rPr>
              <a:t>）</a:t>
            </a:r>
            <a:r>
              <a:rPr lang="zh-CN" altLang="zh-CN" sz="2400" i="1">
                <a:latin typeface="微软雅黑" panose="020B0503020204020204" pitchFamily="34" charset="-122"/>
                <a:ea typeface="微软雅黑" panose="020B0503020204020204" pitchFamily="34" charset="-122"/>
                <a:sym typeface="Symbol" panose="05050102010706020507" pitchFamily="18" charset="2"/>
              </a:rPr>
              <a:t>P</a:t>
            </a:r>
            <a:r>
              <a:rPr lang="zh-CN" altLang="zh-CN" sz="2400">
                <a:latin typeface="微软雅黑" panose="020B0503020204020204" pitchFamily="34" charset="-122"/>
                <a:ea typeface="微软雅黑" panose="020B0503020204020204" pitchFamily="34" charset="-122"/>
                <a:sym typeface="Symbol" panose="05050102010706020507" pitchFamily="18" charset="2"/>
              </a:rPr>
              <a:t>（</a:t>
            </a:r>
            <a:r>
              <a:rPr lang="zh-CN" altLang="zh-CN" sz="2400" i="1">
                <a:latin typeface="微软雅黑" panose="020B0503020204020204" pitchFamily="34" charset="-122"/>
                <a:ea typeface="微软雅黑" panose="020B0503020204020204" pitchFamily="34" charset="-122"/>
                <a:sym typeface="Symbol" panose="05050102010706020507" pitchFamily="18" charset="2"/>
              </a:rPr>
              <a:t>x</a:t>
            </a:r>
            <a:r>
              <a:rPr lang="zh-CN" altLang="zh-CN" sz="2400">
                <a:latin typeface="微软雅黑" panose="020B0503020204020204" pitchFamily="34" charset="-122"/>
                <a:ea typeface="微软雅黑" panose="020B0503020204020204" pitchFamily="34" charset="-122"/>
                <a:sym typeface="Symbol" panose="05050102010706020507" pitchFamily="18" charset="2"/>
              </a:rPr>
              <a:t>）</a:t>
            </a:r>
            <a:endParaRPr lang="zh-CN" altLang="en-US" sz="2400">
              <a:latin typeface="微软雅黑" panose="020B0503020204020204" pitchFamily="34" charset="-122"/>
              <a:ea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rPr>
              <a:t> </a:t>
            </a:r>
            <a:endParaRPr lang="zh-CN" altLang="zh-CN" sz="2400">
              <a:latin typeface="微软雅黑" panose="020B0503020204020204" pitchFamily="34" charset="-122"/>
              <a:ea typeface="微软雅黑" panose="020B0503020204020204" pitchFamily="34" charset="-122"/>
              <a:sym typeface="Symbol" panose="05050102010706020507" pitchFamily="18" charset="2"/>
            </a:endParaRPr>
          </a:p>
        </p:txBody>
      </p:sp>
      <p:sp>
        <p:nvSpPr>
          <p:cNvPr id="21525" name="Text Box 21">
            <a:extLst>
              <a:ext uri="{FF2B5EF4-FFF2-40B4-BE49-F238E27FC236}">
                <a16:creationId xmlns:a16="http://schemas.microsoft.com/office/drawing/2014/main" id="{51A76936-2788-4C94-BD7B-996E916E3FE5}"/>
              </a:ext>
            </a:extLst>
          </p:cNvPr>
          <p:cNvSpPr txBox="1">
            <a:spLocks noChangeArrowheads="1"/>
          </p:cNvSpPr>
          <p:nvPr/>
        </p:nvSpPr>
        <p:spPr bwMode="auto">
          <a:xfrm>
            <a:off x="2200276" y="3513139"/>
            <a:ext cx="8213725" cy="523875"/>
          </a:xfrm>
          <a:prstGeom prst="rect">
            <a:avLst/>
          </a:pr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30000"/>
              </a:lnSpc>
              <a:spcBef>
                <a:spcPct val="50000"/>
              </a:spcBef>
            </a:pPr>
            <a:r>
              <a:rPr lang="zh-CN" altLang="zh-CN" sz="2400">
                <a:latin typeface="微软雅黑" panose="020B0503020204020204" pitchFamily="34" charset="-122"/>
                <a:ea typeface="微软雅黑" panose="020B0503020204020204" pitchFamily="34" charset="-122"/>
                <a:sym typeface="Symbol" panose="05050102010706020507" pitchFamily="18" charset="2"/>
              </a:rPr>
              <a:t> </a:t>
            </a:r>
            <a:r>
              <a:rPr lang="zh-CN" altLang="en-US" sz="2400">
                <a:latin typeface="微软雅黑" panose="020B0503020204020204" pitchFamily="34" charset="-122"/>
                <a:ea typeface="微软雅黑" panose="020B0503020204020204" pitchFamily="34" charset="-122"/>
                <a:sym typeface="Symbol" panose="05050102010706020507" pitchFamily="18" charset="2"/>
              </a:rPr>
              <a:t>例如</a:t>
            </a:r>
            <a:r>
              <a:rPr lang="zh-CN" altLang="zh-CN" sz="2400">
                <a:latin typeface="微软雅黑" panose="020B0503020204020204" pitchFamily="34" charset="-122"/>
                <a:ea typeface="微软雅黑" panose="020B0503020204020204" pitchFamily="34" charset="-122"/>
                <a:sym typeface="Symbol" panose="05050102010706020507" pitchFamily="18" charset="2"/>
              </a:rPr>
              <a:t>：(</a:t>
            </a:r>
            <a:r>
              <a:rPr lang="zh-CN" altLang="zh-CN" sz="2400" b="1">
                <a:solidFill>
                  <a:srgbClr val="EB2B05"/>
                </a:solidFill>
                <a:latin typeface="微软雅黑" panose="020B0503020204020204" pitchFamily="34" charset="-122"/>
                <a:ea typeface="微软雅黑" panose="020B0503020204020204" pitchFamily="34" charset="-122"/>
                <a:sym typeface="Symbol" panose="05050102010706020507" pitchFamily="18" charset="2"/>
              </a:rPr>
              <a:t></a:t>
            </a:r>
            <a:r>
              <a:rPr lang="zh-CN" altLang="zh-CN" sz="2400" i="1">
                <a:solidFill>
                  <a:srgbClr val="CC00CC"/>
                </a:solidFill>
                <a:latin typeface="微软雅黑" panose="020B0503020204020204" pitchFamily="34" charset="-122"/>
                <a:ea typeface="微软雅黑" panose="020B0503020204020204" pitchFamily="34" charset="-122"/>
                <a:sym typeface="Symbol" panose="05050102010706020507" pitchFamily="18" charset="2"/>
              </a:rPr>
              <a:t>x</a:t>
            </a:r>
            <a:r>
              <a:rPr lang="zh-CN" altLang="zh-CN" sz="2400">
                <a:latin typeface="微软雅黑" panose="020B0503020204020204" pitchFamily="34" charset="-122"/>
                <a:ea typeface="微软雅黑" panose="020B0503020204020204" pitchFamily="34" charset="-122"/>
                <a:sym typeface="Symbol" panose="05050102010706020507" pitchFamily="18" charset="2"/>
              </a:rPr>
              <a:t>)</a:t>
            </a:r>
            <a:r>
              <a:rPr lang="en-US" altLang="zh-CN" sz="2400">
                <a:latin typeface="微软雅黑" panose="020B0503020204020204" pitchFamily="34" charset="-122"/>
                <a:ea typeface="微软雅黑" panose="020B0503020204020204" pitchFamily="34" charset="-122"/>
                <a:sym typeface="Symbol" panose="05050102010706020507" pitchFamily="18" charset="2"/>
              </a:rPr>
              <a:t> </a:t>
            </a:r>
            <a:r>
              <a:rPr lang="zh-CN" altLang="zh-CN" sz="2400">
                <a:latin typeface="微软雅黑" panose="020B0503020204020204" pitchFamily="34" charset="-122"/>
                <a:ea typeface="微软雅黑" panose="020B0503020204020204" pitchFamily="34" charset="-122"/>
                <a:sym typeface="Symbol" panose="05050102010706020507" pitchFamily="18" charset="2"/>
              </a:rPr>
              <a:t>INROOM(</a:t>
            </a:r>
            <a:r>
              <a:rPr lang="zh-CN" altLang="zh-CN" sz="2400" i="1">
                <a:solidFill>
                  <a:srgbClr val="CC00CC"/>
                </a:solidFill>
                <a:latin typeface="微软雅黑" panose="020B0503020204020204" pitchFamily="34" charset="-122"/>
                <a:ea typeface="微软雅黑" panose="020B0503020204020204" pitchFamily="34" charset="-122"/>
                <a:sym typeface="Symbol" panose="05050102010706020507" pitchFamily="18" charset="2"/>
              </a:rPr>
              <a:t>x</a:t>
            </a:r>
            <a:r>
              <a:rPr lang="en-US" altLang="zh-CN" sz="2400" i="1">
                <a:solidFill>
                  <a:srgbClr val="CC00CC"/>
                </a:solidFill>
                <a:latin typeface="微软雅黑" panose="020B0503020204020204" pitchFamily="34" charset="-122"/>
                <a:ea typeface="微软雅黑" panose="020B0503020204020204" pitchFamily="34" charset="-122"/>
                <a:sym typeface="Symbol" panose="05050102010706020507" pitchFamily="18" charset="2"/>
              </a:rPr>
              <a:t> </a:t>
            </a:r>
            <a:r>
              <a:rPr lang="zh-CN" altLang="zh-CN" sz="2400">
                <a:latin typeface="微软雅黑" panose="020B0503020204020204" pitchFamily="34" charset="-122"/>
                <a:ea typeface="微软雅黑" panose="020B0503020204020204" pitchFamily="34" charset="-122"/>
                <a:sym typeface="Symbol" panose="05050102010706020507" pitchFamily="18" charset="2"/>
              </a:rPr>
              <a:t>,</a:t>
            </a:r>
            <a:r>
              <a:rPr lang="en-US" altLang="zh-CN" sz="2400">
                <a:latin typeface="微软雅黑" panose="020B0503020204020204" pitchFamily="34" charset="-122"/>
                <a:ea typeface="微软雅黑" panose="020B0503020204020204" pitchFamily="34" charset="-122"/>
                <a:sym typeface="Symbol" panose="05050102010706020507" pitchFamily="18" charset="2"/>
              </a:rPr>
              <a:t> </a:t>
            </a:r>
            <a:r>
              <a:rPr lang="zh-CN" altLang="zh-CN" sz="2400">
                <a:latin typeface="微软雅黑" panose="020B0503020204020204" pitchFamily="34" charset="-122"/>
                <a:ea typeface="微软雅黑" panose="020B0503020204020204" pitchFamily="34" charset="-122"/>
                <a:sym typeface="Symbol" panose="05050102010706020507" pitchFamily="18" charset="2"/>
              </a:rPr>
              <a:t>r1)（1号房间内有个物体）</a:t>
            </a:r>
            <a:endParaRPr lang="zh-CN" altLang="zh-CN" sz="2400" b="1">
              <a:latin typeface="微软雅黑" panose="020B0503020204020204" pitchFamily="34" charset="-122"/>
              <a:ea typeface="微软雅黑" panose="020B0503020204020204" pitchFamily="34" charset="-122"/>
            </a:endParaRPr>
          </a:p>
        </p:txBody>
      </p:sp>
      <p:grpSp>
        <p:nvGrpSpPr>
          <p:cNvPr id="21526" name="Group 22">
            <a:extLst>
              <a:ext uri="{FF2B5EF4-FFF2-40B4-BE49-F238E27FC236}">
                <a16:creationId xmlns:a16="http://schemas.microsoft.com/office/drawing/2014/main" id="{CA8C76BC-2E51-4E11-8BD8-639B7F88440A}"/>
              </a:ext>
            </a:extLst>
          </p:cNvPr>
          <p:cNvGrpSpPr>
            <a:grpSpLocks/>
          </p:cNvGrpSpPr>
          <p:nvPr/>
        </p:nvGrpSpPr>
        <p:grpSpPr bwMode="auto">
          <a:xfrm>
            <a:off x="5399089" y="3862388"/>
            <a:ext cx="2854325" cy="806450"/>
            <a:chOff x="0" y="-47"/>
            <a:chExt cx="1798" cy="508"/>
          </a:xfrm>
        </p:grpSpPr>
        <p:grpSp>
          <p:nvGrpSpPr>
            <p:cNvPr id="95242" name="Group 23">
              <a:extLst>
                <a:ext uri="{FF2B5EF4-FFF2-40B4-BE49-F238E27FC236}">
                  <a16:creationId xmlns:a16="http://schemas.microsoft.com/office/drawing/2014/main" id="{63CC5CE9-F23A-440B-81EC-31210A6FBFBD}"/>
                </a:ext>
              </a:extLst>
            </p:cNvPr>
            <p:cNvGrpSpPr>
              <a:grpSpLocks/>
            </p:cNvGrpSpPr>
            <p:nvPr/>
          </p:nvGrpSpPr>
          <p:grpSpPr bwMode="auto">
            <a:xfrm>
              <a:off x="306" y="18"/>
              <a:ext cx="358" cy="96"/>
              <a:chOff x="0" y="0"/>
              <a:chExt cx="336" cy="96"/>
            </a:xfrm>
          </p:grpSpPr>
          <p:sp>
            <p:nvSpPr>
              <p:cNvPr id="95251" name="Line 24">
                <a:extLst>
                  <a:ext uri="{FF2B5EF4-FFF2-40B4-BE49-F238E27FC236}">
                    <a16:creationId xmlns:a16="http://schemas.microsoft.com/office/drawing/2014/main" id="{73932D97-EB1A-4D92-926E-BA4DA864D4D5}"/>
                  </a:ext>
                </a:extLst>
              </p:cNvPr>
              <p:cNvSpPr>
                <a:spLocks noChangeShapeType="1"/>
              </p:cNvSpPr>
              <p:nvPr/>
            </p:nvSpPr>
            <p:spPr bwMode="auto">
              <a:xfrm>
                <a:off x="0" y="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2" name="Line 25">
                <a:extLst>
                  <a:ext uri="{FF2B5EF4-FFF2-40B4-BE49-F238E27FC236}">
                    <a16:creationId xmlns:a16="http://schemas.microsoft.com/office/drawing/2014/main" id="{F408F851-63D4-44F5-8EE6-1D2FAD1382EF}"/>
                  </a:ext>
                </a:extLst>
              </p:cNvPr>
              <p:cNvSpPr>
                <a:spLocks noChangeShapeType="1"/>
              </p:cNvSpPr>
              <p:nvPr/>
            </p:nvSpPr>
            <p:spPr bwMode="auto">
              <a:xfrm>
                <a:off x="0" y="96"/>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3" name="Group 26">
              <a:extLst>
                <a:ext uri="{FF2B5EF4-FFF2-40B4-BE49-F238E27FC236}">
                  <a16:creationId xmlns:a16="http://schemas.microsoft.com/office/drawing/2014/main" id="{B9E56308-F4D5-45A3-8CE6-70E4139758C4}"/>
                </a:ext>
              </a:extLst>
            </p:cNvPr>
            <p:cNvGrpSpPr>
              <a:grpSpLocks/>
            </p:cNvGrpSpPr>
            <p:nvPr/>
          </p:nvGrpSpPr>
          <p:grpSpPr bwMode="auto">
            <a:xfrm>
              <a:off x="0" y="171"/>
              <a:ext cx="460" cy="96"/>
              <a:chOff x="0" y="0"/>
              <a:chExt cx="432" cy="96"/>
            </a:xfrm>
          </p:grpSpPr>
          <p:sp>
            <p:nvSpPr>
              <p:cNvPr id="95248" name="Line 27">
                <a:extLst>
                  <a:ext uri="{FF2B5EF4-FFF2-40B4-BE49-F238E27FC236}">
                    <a16:creationId xmlns:a16="http://schemas.microsoft.com/office/drawing/2014/main" id="{F1D93278-BAA9-47C8-9BAC-E0DFD14112F1}"/>
                  </a:ext>
                </a:extLst>
              </p:cNvPr>
              <p:cNvSpPr>
                <a:spLocks noChangeShapeType="1"/>
              </p:cNvSpPr>
              <p:nvPr/>
            </p:nvSpPr>
            <p:spPr bwMode="auto">
              <a:xfrm>
                <a:off x="0" y="96"/>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9" name="Line 28">
                <a:extLst>
                  <a:ext uri="{FF2B5EF4-FFF2-40B4-BE49-F238E27FC236}">
                    <a16:creationId xmlns:a16="http://schemas.microsoft.com/office/drawing/2014/main" id="{9A8FDC99-C849-4BC0-95CA-7F46412A37CA}"/>
                  </a:ext>
                </a:extLst>
              </p:cNvPr>
              <p:cNvSpPr>
                <a:spLocks noChangeShapeType="1"/>
              </p:cNvSpPr>
              <p:nvPr/>
            </p:nvSpPr>
            <p:spPr bwMode="auto">
              <a:xfrm>
                <a:off x="0" y="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50" name="Line 29">
                <a:extLst>
                  <a:ext uri="{FF2B5EF4-FFF2-40B4-BE49-F238E27FC236}">
                    <a16:creationId xmlns:a16="http://schemas.microsoft.com/office/drawing/2014/main" id="{4138F0DE-FF32-44FC-8494-ED5600E078C5}"/>
                  </a:ext>
                </a:extLst>
              </p:cNvPr>
              <p:cNvSpPr>
                <a:spLocks noChangeShapeType="1"/>
              </p:cNvSpPr>
              <p:nvPr/>
            </p:nvSpPr>
            <p:spPr bwMode="auto">
              <a:xfrm>
                <a:off x="432" y="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5244" name="Line 30">
              <a:extLst>
                <a:ext uri="{FF2B5EF4-FFF2-40B4-BE49-F238E27FC236}">
                  <a16:creationId xmlns:a16="http://schemas.microsoft.com/office/drawing/2014/main" id="{4FE9D34A-3B8F-4C63-86D1-E8714A5101E9}"/>
                </a:ext>
              </a:extLst>
            </p:cNvPr>
            <p:cNvSpPr>
              <a:spLocks noChangeShapeType="1"/>
            </p:cNvSpPr>
            <p:nvPr/>
          </p:nvSpPr>
          <p:spPr bwMode="auto">
            <a:xfrm>
              <a:off x="218" y="27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5" name="Line 31">
              <a:extLst>
                <a:ext uri="{FF2B5EF4-FFF2-40B4-BE49-F238E27FC236}">
                  <a16:creationId xmlns:a16="http://schemas.microsoft.com/office/drawing/2014/main" id="{407848F4-341D-4E44-A86C-E71ABCA29CCA}"/>
                </a:ext>
              </a:extLst>
            </p:cNvPr>
            <p:cNvSpPr>
              <a:spLocks noChangeShapeType="1"/>
            </p:cNvSpPr>
            <p:nvPr/>
          </p:nvSpPr>
          <p:spPr bwMode="auto">
            <a:xfrm>
              <a:off x="204" y="363"/>
              <a:ext cx="51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46" name="Text Box 32">
              <a:extLst>
                <a:ext uri="{FF2B5EF4-FFF2-40B4-BE49-F238E27FC236}">
                  <a16:creationId xmlns:a16="http://schemas.microsoft.com/office/drawing/2014/main" id="{4D49964F-1D19-4B74-954B-8147D1D98C23}"/>
                </a:ext>
              </a:extLst>
            </p:cNvPr>
            <p:cNvSpPr txBox="1">
              <a:spLocks noChangeArrowheads="1"/>
            </p:cNvSpPr>
            <p:nvPr/>
          </p:nvSpPr>
          <p:spPr bwMode="auto">
            <a:xfrm>
              <a:off x="621" y="-47"/>
              <a:ext cx="114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b="1">
                  <a:solidFill>
                    <a:srgbClr val="CC00CC"/>
                  </a:solidFill>
                  <a:latin typeface="Times New Roman" panose="02020603050405020304" pitchFamily="18" charset="0"/>
                </a:rPr>
                <a:t>约束变元</a:t>
              </a:r>
              <a:endParaRPr lang="zh-CN" altLang="zh-CN" sz="2400">
                <a:solidFill>
                  <a:srgbClr val="CC00CC"/>
                </a:solidFill>
                <a:latin typeface="Times New Roman" panose="02020603050405020304" pitchFamily="18" charset="0"/>
              </a:endParaRPr>
            </a:p>
          </p:txBody>
        </p:sp>
        <p:sp>
          <p:nvSpPr>
            <p:cNvPr id="95247" name="Text Box 33">
              <a:extLst>
                <a:ext uri="{FF2B5EF4-FFF2-40B4-BE49-F238E27FC236}">
                  <a16:creationId xmlns:a16="http://schemas.microsoft.com/office/drawing/2014/main" id="{05AF72B4-ABBF-4403-A177-20DC74E7F6B0}"/>
                </a:ext>
              </a:extLst>
            </p:cNvPr>
            <p:cNvSpPr txBox="1">
              <a:spLocks noChangeArrowheads="1"/>
            </p:cNvSpPr>
            <p:nvPr/>
          </p:nvSpPr>
          <p:spPr bwMode="auto">
            <a:xfrm>
              <a:off x="664" y="228"/>
              <a:ext cx="113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b="1">
                  <a:solidFill>
                    <a:srgbClr val="FF9900"/>
                  </a:solidFill>
                  <a:latin typeface="Times New Roman" panose="02020603050405020304" pitchFamily="18" charset="0"/>
                  <a:ea typeface="PMingLiU" panose="02020500000000000000" pitchFamily="18" charset="-120"/>
                </a:rPr>
                <a:t>存在量词作用域</a:t>
              </a:r>
            </a:p>
          </p:txBody>
        </p:sp>
      </p:grpSp>
      <p:grpSp>
        <p:nvGrpSpPr>
          <p:cNvPr id="21538" name="Group 34">
            <a:extLst>
              <a:ext uri="{FF2B5EF4-FFF2-40B4-BE49-F238E27FC236}">
                <a16:creationId xmlns:a16="http://schemas.microsoft.com/office/drawing/2014/main" id="{16F39EA0-5DC7-4F18-AB1F-03C857A51B47}"/>
              </a:ext>
            </a:extLst>
          </p:cNvPr>
          <p:cNvGrpSpPr>
            <a:grpSpLocks/>
          </p:cNvGrpSpPr>
          <p:nvPr/>
        </p:nvGrpSpPr>
        <p:grpSpPr bwMode="auto">
          <a:xfrm>
            <a:off x="2506663" y="4043363"/>
            <a:ext cx="2209800" cy="665162"/>
            <a:chOff x="0" y="0"/>
            <a:chExt cx="1392" cy="419"/>
          </a:xfrm>
        </p:grpSpPr>
        <p:sp>
          <p:nvSpPr>
            <p:cNvPr id="95240" name="Line 35">
              <a:extLst>
                <a:ext uri="{FF2B5EF4-FFF2-40B4-BE49-F238E27FC236}">
                  <a16:creationId xmlns:a16="http://schemas.microsoft.com/office/drawing/2014/main" id="{2B5085F9-0518-4D0D-A580-03867DF72ED5}"/>
                </a:ext>
              </a:extLst>
            </p:cNvPr>
            <p:cNvSpPr>
              <a:spLocks noChangeShapeType="1"/>
            </p:cNvSpPr>
            <p:nvPr/>
          </p:nvSpPr>
          <p:spPr bwMode="auto">
            <a:xfrm flipV="1">
              <a:off x="528" y="0"/>
              <a:ext cx="192" cy="240"/>
            </a:xfrm>
            <a:prstGeom prst="line">
              <a:avLst/>
            </a:prstGeom>
            <a:noFill/>
            <a:ln w="28575">
              <a:solidFill>
                <a:srgbClr val="EB2B0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5241" name="Text Box 36">
              <a:extLst>
                <a:ext uri="{FF2B5EF4-FFF2-40B4-BE49-F238E27FC236}">
                  <a16:creationId xmlns:a16="http://schemas.microsoft.com/office/drawing/2014/main" id="{69B75167-3A1C-4930-A906-E2CC1BA77C40}"/>
                </a:ext>
              </a:extLst>
            </p:cNvPr>
            <p:cNvSpPr txBox="1">
              <a:spLocks noChangeArrowheads="1"/>
            </p:cNvSpPr>
            <p:nvPr/>
          </p:nvSpPr>
          <p:spPr bwMode="auto">
            <a:xfrm>
              <a:off x="0" y="217"/>
              <a:ext cx="1392" cy="202"/>
            </a:xfrm>
            <a:prstGeom prst="rect">
              <a:avLst/>
            </a:prstGeom>
            <a:noFill/>
            <a:ln>
              <a:noFill/>
            </a:ln>
            <a:effectLst/>
            <a:extLst>
              <a:ext uri="{909E8E84-426E-40DD-AFC4-6F175D3DCCD1}">
                <a14:hiddenFill xmlns:a14="http://schemas.microsoft.com/office/drawing/2010/main">
                  <a:gradFill rotWithShape="0">
                    <a:gsLst>
                      <a:gs pos="0">
                        <a:schemeClr val="accent2"/>
                      </a:gs>
                      <a:gs pos="100000">
                        <a:schemeClr val="bg2"/>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80000"/>
                </a:lnSpc>
                <a:spcBef>
                  <a:spcPct val="50000"/>
                </a:spcBef>
              </a:pPr>
              <a:r>
                <a:rPr lang="zh-CN" altLang="en-US">
                  <a:solidFill>
                    <a:srgbClr val="EB2B05"/>
                  </a:solidFill>
                  <a:latin typeface="Times New Roman" panose="02020603050405020304" pitchFamily="18" charset="0"/>
                  <a:ea typeface="华文新魏" panose="02010800040101010101" pitchFamily="2" charset="-122"/>
                </a:rPr>
                <a:t>存在量词</a:t>
              </a:r>
              <a:endParaRPr lang="zh-CN" altLang="zh-CN">
                <a:solidFill>
                  <a:srgbClr val="EB2B05"/>
                </a:solidFill>
                <a:latin typeface="Times New Roman" panose="02020603050405020304" pitchFamily="18" charset="0"/>
                <a:ea typeface="华文新魏" panose="02010800040101010101" pitchFamily="2" charset="-122"/>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animEffect transition="in" filter="wipe(down)">
                                      <p:cBhvr>
                                        <p:cTn id="7" dur="500"/>
                                        <p:tgtEl>
                                          <p:spTgt spid="2150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507"/>
                                        </p:tgtEl>
                                        <p:attrNameLst>
                                          <p:attrName>style.visibility</p:attrName>
                                        </p:attrNameLst>
                                      </p:cBhvr>
                                      <p:to>
                                        <p:strVal val="visible"/>
                                      </p:to>
                                    </p:set>
                                    <p:animEffect transition="in" filter="dissolve">
                                      <p:cBhvr>
                                        <p:cTn id="12" dur="500"/>
                                        <p:tgtEl>
                                          <p:spTgt spid="21507"/>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21508"/>
                                        </p:tgtEl>
                                        <p:attrNameLst>
                                          <p:attrName>style.visibility</p:attrName>
                                        </p:attrNameLst>
                                      </p:cBhvr>
                                      <p:to>
                                        <p:strVal val="visible"/>
                                      </p:to>
                                    </p:set>
                                    <p:animEffect transition="in" filter="blinds(horizontal)">
                                      <p:cBhvr>
                                        <p:cTn id="16" dur="500"/>
                                        <p:tgtEl>
                                          <p:spTgt spid="2150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1525"/>
                                        </p:tgtEl>
                                        <p:attrNameLst>
                                          <p:attrName>style.visibility</p:attrName>
                                        </p:attrNameLst>
                                      </p:cBhvr>
                                      <p:to>
                                        <p:strVal val="visible"/>
                                      </p:to>
                                    </p:set>
                                    <p:animEffect transition="in" filter="blinds(horizontal)">
                                      <p:cBhvr>
                                        <p:cTn id="21" dur="500"/>
                                        <p:tgtEl>
                                          <p:spTgt spid="21525"/>
                                        </p:tgtEl>
                                      </p:cBhvr>
                                    </p:animEffect>
                                  </p:childTnLst>
                                </p:cTn>
                              </p:par>
                            </p:childTnLst>
                          </p:cTn>
                        </p:par>
                        <p:par>
                          <p:cTn id="22" fill="hold" nodeType="afterGroup">
                            <p:stCondLst>
                              <p:cond delay="500"/>
                            </p:stCondLst>
                            <p:childTnLst>
                              <p:par>
                                <p:cTn id="23" presetID="22" presetClass="entr" presetSubtype="4" fill="hold" nodeType="afterEffect">
                                  <p:stCondLst>
                                    <p:cond delay="0"/>
                                  </p:stCondLst>
                                  <p:childTnLst>
                                    <p:set>
                                      <p:cBhvr>
                                        <p:cTn id="24" dur="1" fill="hold">
                                          <p:stCondLst>
                                            <p:cond delay="0"/>
                                          </p:stCondLst>
                                        </p:cTn>
                                        <p:tgtEl>
                                          <p:spTgt spid="21538"/>
                                        </p:tgtEl>
                                        <p:attrNameLst>
                                          <p:attrName>style.visibility</p:attrName>
                                        </p:attrNameLst>
                                      </p:cBhvr>
                                      <p:to>
                                        <p:strVal val="visible"/>
                                      </p:to>
                                    </p:set>
                                    <p:animEffect transition="in" filter="wipe(down)">
                                      <p:cBhvr>
                                        <p:cTn id="25" dur="500"/>
                                        <p:tgtEl>
                                          <p:spTgt spid="2153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21526"/>
                                        </p:tgtEl>
                                        <p:attrNameLst>
                                          <p:attrName>style.visibility</p:attrName>
                                        </p:attrNameLst>
                                      </p:cBhvr>
                                      <p:to>
                                        <p:strVal val="visible"/>
                                      </p:to>
                                    </p:set>
                                    <p:animEffect transition="in" filter="wipe(up)">
                                      <p:cBhvr>
                                        <p:cTn id="30" dur="500"/>
                                        <p:tgtEl>
                                          <p:spTgt spid="21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build="p" autoUpdateAnimBg="0"/>
      <p:bldP spid="21507" grpId="0" autoUpdateAnimBg="0"/>
      <p:bldP spid="21508" grpId="0" autoUpdateAnimBg="0"/>
      <p:bldP spid="21525"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72346526-A7F1-4E55-9373-A1EF52ECB0CE}"/>
              </a:ext>
            </a:extLst>
          </p:cNvPr>
          <p:cNvSpPr>
            <a:spLocks noGrp="1" noChangeArrowheads="1"/>
          </p:cNvSpPr>
          <p:nvPr>
            <p:ph type="body" sz="half" idx="1"/>
          </p:nvPr>
        </p:nvSpPr>
        <p:spPr>
          <a:xfrm>
            <a:off x="1703389" y="333375"/>
            <a:ext cx="8713787" cy="6408738"/>
          </a:xfrm>
        </p:spPr>
        <p:txBody>
          <a:bodyPr/>
          <a:lstStyle/>
          <a:p>
            <a:pPr>
              <a:buFontTx/>
              <a:buNone/>
            </a:pPr>
            <a:r>
              <a:rPr lang="zh-CN" altLang="zh-CN" sz="3200" b="1">
                <a:latin typeface="微软雅黑" panose="020B0503020204020204" pitchFamily="34" charset="-122"/>
                <a:ea typeface="微软雅黑" panose="020B0503020204020204" pitchFamily="34" charset="-122"/>
              </a:rPr>
              <a:t>2.3.2</a:t>
            </a:r>
            <a:r>
              <a:rPr lang="en-US" altLang="zh-CN" sz="3200" b="1">
                <a:latin typeface="微软雅黑" panose="020B0503020204020204" pitchFamily="34" charset="-122"/>
                <a:ea typeface="微软雅黑" panose="020B0503020204020204" pitchFamily="34" charset="-122"/>
              </a:rPr>
              <a:t> </a:t>
            </a:r>
            <a:r>
              <a:rPr lang="zh-CN" altLang="zh-CN" sz="3200" b="1">
                <a:latin typeface="微软雅黑" panose="020B0503020204020204" pitchFamily="34" charset="-122"/>
                <a:ea typeface="微软雅黑" panose="020B0503020204020204" pitchFamily="34" charset="-122"/>
              </a:rPr>
              <a:t>谓词公式</a:t>
            </a:r>
          </a:p>
          <a:p>
            <a:pPr lvl="1">
              <a:spcBef>
                <a:spcPct val="50000"/>
              </a:spcBef>
            </a:pPr>
            <a:r>
              <a:rPr lang="zh-CN" altLang="zh-CN" sz="2800" b="1">
                <a:latin typeface="微软雅黑" panose="020B0503020204020204" pitchFamily="34" charset="-122"/>
                <a:ea typeface="微软雅黑" panose="020B0503020204020204" pitchFamily="34" charset="-122"/>
              </a:rPr>
              <a:t>原子谓词公式</a:t>
            </a:r>
            <a:r>
              <a:rPr lang="zh-CN" altLang="zh-CN" sz="2800">
                <a:latin typeface="微软雅黑" panose="020B0503020204020204" pitchFamily="34" charset="-122"/>
                <a:ea typeface="微软雅黑" panose="020B0503020204020204" pitchFamily="34" charset="-122"/>
              </a:rPr>
              <a:t>(atomic formula) </a:t>
            </a:r>
          </a:p>
          <a:p>
            <a:pPr lvl="2"/>
            <a:r>
              <a:rPr lang="zh-CN" altLang="zh-CN" sz="2600">
                <a:latin typeface="微软雅黑" panose="020B0503020204020204" pitchFamily="34" charset="-122"/>
                <a:ea typeface="微软雅黑" panose="020B0503020204020204" pitchFamily="34" charset="-122"/>
              </a:rPr>
              <a:t>用</a:t>
            </a:r>
            <a:r>
              <a:rPr lang="zh-CN" altLang="zh-CN" sz="2600" i="1">
                <a:latin typeface="微软雅黑" panose="020B0503020204020204" pitchFamily="34" charset="-122"/>
                <a:ea typeface="微软雅黑" panose="020B0503020204020204" pitchFamily="34" charset="-122"/>
              </a:rPr>
              <a:t>P</a:t>
            </a:r>
            <a:r>
              <a:rPr lang="en-US" altLang="zh-CN" sz="2600" i="1">
                <a:latin typeface="微软雅黑" panose="020B0503020204020204" pitchFamily="34" charset="-122"/>
                <a:ea typeface="微软雅黑" panose="020B0503020204020204" pitchFamily="34" charset="-122"/>
              </a:rPr>
              <a:t> </a:t>
            </a:r>
            <a:r>
              <a:rPr lang="zh-CN" altLang="zh-CN" sz="2600">
                <a:latin typeface="微软雅黑" panose="020B0503020204020204" pitchFamily="34" charset="-122"/>
                <a:ea typeface="微软雅黑" panose="020B0503020204020204" pitchFamily="34" charset="-122"/>
              </a:rPr>
              <a:t>(</a:t>
            </a:r>
            <a:r>
              <a:rPr lang="zh-CN" altLang="zh-CN" sz="2600" i="1">
                <a:latin typeface="微软雅黑" panose="020B0503020204020204" pitchFamily="34" charset="-122"/>
                <a:ea typeface="微软雅黑" panose="020B0503020204020204" pitchFamily="34" charset="-122"/>
              </a:rPr>
              <a:t>x</a:t>
            </a:r>
            <a:r>
              <a:rPr lang="zh-CN" altLang="zh-CN" sz="2600" baseline="-25000">
                <a:latin typeface="微软雅黑" panose="020B0503020204020204" pitchFamily="34" charset="-122"/>
                <a:ea typeface="微软雅黑" panose="020B0503020204020204" pitchFamily="34" charset="-122"/>
              </a:rPr>
              <a:t>1</a:t>
            </a:r>
            <a:r>
              <a:rPr lang="zh-CN" altLang="zh-CN" sz="2600">
                <a:latin typeface="微软雅黑" panose="020B0503020204020204" pitchFamily="34" charset="-122"/>
                <a:ea typeface="微软雅黑" panose="020B0503020204020204" pitchFamily="34" charset="-122"/>
              </a:rPr>
              <a:t>，</a:t>
            </a:r>
            <a:r>
              <a:rPr lang="zh-CN" altLang="zh-CN" sz="2600" i="1">
                <a:latin typeface="微软雅黑" panose="020B0503020204020204" pitchFamily="34" charset="-122"/>
                <a:ea typeface="微软雅黑" panose="020B0503020204020204" pitchFamily="34" charset="-122"/>
              </a:rPr>
              <a:t>x</a:t>
            </a:r>
            <a:r>
              <a:rPr lang="zh-CN" altLang="zh-CN" sz="2600" baseline="-25000">
                <a:latin typeface="微软雅黑" panose="020B0503020204020204" pitchFamily="34" charset="-122"/>
                <a:ea typeface="微软雅黑" panose="020B0503020204020204" pitchFamily="34" charset="-122"/>
              </a:rPr>
              <a:t>2</a:t>
            </a:r>
            <a:r>
              <a:rPr lang="zh-CN" altLang="zh-CN" sz="2600">
                <a:latin typeface="微软雅黑" panose="020B0503020204020204" pitchFamily="34" charset="-122"/>
                <a:ea typeface="微软雅黑" panose="020B0503020204020204" pitchFamily="34" charset="-122"/>
              </a:rPr>
              <a:t>，…，</a:t>
            </a:r>
            <a:r>
              <a:rPr lang="zh-CN" altLang="zh-CN" sz="2600" i="1">
                <a:latin typeface="微软雅黑" panose="020B0503020204020204" pitchFamily="34" charset="-122"/>
                <a:ea typeface="微软雅黑" panose="020B0503020204020204" pitchFamily="34" charset="-122"/>
              </a:rPr>
              <a:t>x</a:t>
            </a:r>
            <a:r>
              <a:rPr lang="zh-CN" altLang="zh-CN" sz="2600" i="1" baseline="-25000">
                <a:latin typeface="微软雅黑" panose="020B0503020204020204" pitchFamily="34" charset="-122"/>
                <a:ea typeface="微软雅黑" panose="020B0503020204020204" pitchFamily="34" charset="-122"/>
              </a:rPr>
              <a:t>n</a:t>
            </a:r>
            <a:r>
              <a:rPr lang="zh-CN" altLang="zh-CN" sz="2600">
                <a:latin typeface="微软雅黑" panose="020B0503020204020204" pitchFamily="34" charset="-122"/>
                <a:ea typeface="微软雅黑" panose="020B0503020204020204" pitchFamily="34" charset="-122"/>
              </a:rPr>
              <a:t>)</a:t>
            </a:r>
            <a:r>
              <a:rPr lang="en-US" altLang="zh-CN" sz="2600">
                <a:latin typeface="微软雅黑" panose="020B0503020204020204" pitchFamily="34" charset="-122"/>
                <a:ea typeface="微软雅黑" panose="020B0503020204020204" pitchFamily="34" charset="-122"/>
              </a:rPr>
              <a:t> </a:t>
            </a:r>
            <a:r>
              <a:rPr lang="zh-CN" altLang="zh-CN" sz="2600">
                <a:latin typeface="微软雅黑" panose="020B0503020204020204" pitchFamily="34" charset="-122"/>
                <a:ea typeface="微软雅黑" panose="020B0503020204020204" pitchFamily="34" charset="-122"/>
              </a:rPr>
              <a:t>表示一个</a:t>
            </a:r>
            <a:r>
              <a:rPr lang="zh-CN" altLang="zh-CN" sz="2600" b="1" i="1">
                <a:latin typeface="微软雅黑" panose="020B0503020204020204" pitchFamily="34" charset="-122"/>
                <a:ea typeface="微软雅黑" panose="020B0503020204020204" pitchFamily="34" charset="-122"/>
              </a:rPr>
              <a:t>n</a:t>
            </a:r>
            <a:r>
              <a:rPr lang="en-US" altLang="zh-CN" sz="2600" b="1" i="1">
                <a:latin typeface="微软雅黑" panose="020B0503020204020204" pitchFamily="34" charset="-122"/>
                <a:ea typeface="微软雅黑" panose="020B0503020204020204" pitchFamily="34" charset="-122"/>
              </a:rPr>
              <a:t> </a:t>
            </a:r>
            <a:r>
              <a:rPr lang="zh-CN" altLang="zh-CN" sz="2600" b="1">
                <a:latin typeface="微软雅黑" panose="020B0503020204020204" pitchFamily="34" charset="-122"/>
                <a:ea typeface="微软雅黑" panose="020B0503020204020204" pitchFamily="34" charset="-122"/>
              </a:rPr>
              <a:t>元</a:t>
            </a:r>
            <a:r>
              <a:rPr lang="zh-CN" altLang="zh-CN" sz="2600">
                <a:latin typeface="微软雅黑" panose="020B0503020204020204" pitchFamily="34" charset="-122"/>
                <a:ea typeface="微软雅黑" panose="020B0503020204020204" pitchFamily="34" charset="-122"/>
              </a:rPr>
              <a:t>谓词公式，其中</a:t>
            </a:r>
            <a:r>
              <a:rPr lang="zh-CN" altLang="zh-CN" sz="2600" i="1">
                <a:latin typeface="微软雅黑" panose="020B0503020204020204" pitchFamily="34" charset="-122"/>
                <a:ea typeface="微软雅黑" panose="020B0503020204020204" pitchFamily="34" charset="-122"/>
              </a:rPr>
              <a:t>P</a:t>
            </a:r>
            <a:r>
              <a:rPr lang="zh-CN" altLang="zh-CN" sz="2600">
                <a:latin typeface="微软雅黑" panose="020B0503020204020204" pitchFamily="34" charset="-122"/>
                <a:ea typeface="微软雅黑" panose="020B0503020204020204" pitchFamily="34" charset="-122"/>
              </a:rPr>
              <a:t>为</a:t>
            </a:r>
            <a:r>
              <a:rPr lang="zh-CN" altLang="zh-CN" sz="2600" i="1">
                <a:latin typeface="微软雅黑" panose="020B0503020204020204" pitchFamily="34" charset="-122"/>
                <a:ea typeface="微软雅黑" panose="020B0503020204020204" pitchFamily="34" charset="-122"/>
              </a:rPr>
              <a:t>n</a:t>
            </a:r>
            <a:r>
              <a:rPr lang="en-US" altLang="zh-CN" sz="2600" i="1">
                <a:latin typeface="微软雅黑" panose="020B0503020204020204" pitchFamily="34" charset="-122"/>
                <a:ea typeface="微软雅黑" panose="020B0503020204020204" pitchFamily="34" charset="-122"/>
              </a:rPr>
              <a:t> </a:t>
            </a:r>
            <a:r>
              <a:rPr lang="zh-CN" altLang="zh-CN" sz="2600">
                <a:latin typeface="微软雅黑" panose="020B0503020204020204" pitchFamily="34" charset="-122"/>
                <a:ea typeface="微软雅黑" panose="020B0503020204020204" pitchFamily="34" charset="-122"/>
              </a:rPr>
              <a:t>元谓词，</a:t>
            </a:r>
            <a:r>
              <a:rPr lang="zh-CN" altLang="zh-CN" sz="2600" i="1">
                <a:latin typeface="微软雅黑" panose="020B0503020204020204" pitchFamily="34" charset="-122"/>
                <a:ea typeface="微软雅黑" panose="020B0503020204020204" pitchFamily="34" charset="-122"/>
              </a:rPr>
              <a:t>x</a:t>
            </a:r>
            <a:r>
              <a:rPr lang="zh-CN" altLang="zh-CN" sz="2600" baseline="-25000">
                <a:latin typeface="微软雅黑" panose="020B0503020204020204" pitchFamily="34" charset="-122"/>
                <a:ea typeface="微软雅黑" panose="020B0503020204020204" pitchFamily="34" charset="-122"/>
              </a:rPr>
              <a:t>1</a:t>
            </a:r>
            <a:r>
              <a:rPr lang="zh-CN" altLang="zh-CN" sz="2600">
                <a:latin typeface="微软雅黑" panose="020B0503020204020204" pitchFamily="34" charset="-122"/>
                <a:ea typeface="微软雅黑" panose="020B0503020204020204" pitchFamily="34" charset="-122"/>
              </a:rPr>
              <a:t>，</a:t>
            </a:r>
            <a:r>
              <a:rPr lang="zh-CN" altLang="zh-CN" sz="2600" i="1">
                <a:latin typeface="微软雅黑" panose="020B0503020204020204" pitchFamily="34" charset="-122"/>
                <a:ea typeface="微软雅黑" panose="020B0503020204020204" pitchFamily="34" charset="-122"/>
              </a:rPr>
              <a:t>x</a:t>
            </a:r>
            <a:r>
              <a:rPr lang="zh-CN" altLang="zh-CN" sz="2600" baseline="-25000">
                <a:latin typeface="微软雅黑" panose="020B0503020204020204" pitchFamily="34" charset="-122"/>
                <a:ea typeface="微软雅黑" panose="020B0503020204020204" pitchFamily="34" charset="-122"/>
              </a:rPr>
              <a:t>2</a:t>
            </a:r>
            <a:r>
              <a:rPr lang="zh-CN" altLang="zh-CN" sz="2600">
                <a:latin typeface="微软雅黑" panose="020B0503020204020204" pitchFamily="34" charset="-122"/>
                <a:ea typeface="微软雅黑" panose="020B0503020204020204" pitchFamily="34" charset="-122"/>
              </a:rPr>
              <a:t>，…，</a:t>
            </a:r>
            <a:r>
              <a:rPr lang="zh-CN" altLang="zh-CN" sz="2600" i="1">
                <a:latin typeface="微软雅黑" panose="020B0503020204020204" pitchFamily="34" charset="-122"/>
                <a:ea typeface="微软雅黑" panose="020B0503020204020204" pitchFamily="34" charset="-122"/>
              </a:rPr>
              <a:t>x</a:t>
            </a:r>
            <a:r>
              <a:rPr lang="zh-CN" altLang="zh-CN" sz="2600" i="1" baseline="-25000">
                <a:latin typeface="微软雅黑" panose="020B0503020204020204" pitchFamily="34" charset="-122"/>
                <a:ea typeface="微软雅黑" panose="020B0503020204020204" pitchFamily="34" charset="-122"/>
              </a:rPr>
              <a:t>n</a:t>
            </a:r>
            <a:r>
              <a:rPr lang="en-US" altLang="zh-CN" sz="2600" i="1" baseline="-25000">
                <a:latin typeface="微软雅黑" panose="020B0503020204020204" pitchFamily="34" charset="-122"/>
                <a:ea typeface="微软雅黑" panose="020B0503020204020204" pitchFamily="34" charset="-122"/>
              </a:rPr>
              <a:t> </a:t>
            </a:r>
            <a:r>
              <a:rPr lang="zh-CN" altLang="zh-CN" sz="2600">
                <a:latin typeface="微软雅黑" panose="020B0503020204020204" pitchFamily="34" charset="-122"/>
                <a:ea typeface="微软雅黑" panose="020B0503020204020204" pitchFamily="34" charset="-122"/>
              </a:rPr>
              <a:t>为</a:t>
            </a:r>
            <a:r>
              <a:rPr lang="zh-CN" altLang="zh-CN" sz="2600" b="1">
                <a:latin typeface="微软雅黑" panose="020B0503020204020204" pitchFamily="34" charset="-122"/>
                <a:ea typeface="微软雅黑" panose="020B0503020204020204" pitchFamily="34" charset="-122"/>
              </a:rPr>
              <a:t>客体变量或变元</a:t>
            </a:r>
            <a:r>
              <a:rPr lang="zh-CN" altLang="zh-CN" sz="2600">
                <a:latin typeface="微软雅黑" panose="020B0503020204020204" pitchFamily="34" charset="-122"/>
                <a:ea typeface="微软雅黑" panose="020B0503020204020204" pitchFamily="34" charset="-122"/>
              </a:rPr>
              <a:t>。通常把</a:t>
            </a:r>
            <a:r>
              <a:rPr lang="zh-CN" altLang="zh-CN" sz="2600" i="1">
                <a:latin typeface="微软雅黑" panose="020B0503020204020204" pitchFamily="34" charset="-122"/>
                <a:ea typeface="微软雅黑" panose="020B0503020204020204" pitchFamily="34" charset="-122"/>
              </a:rPr>
              <a:t>P</a:t>
            </a:r>
            <a:r>
              <a:rPr lang="en-US" altLang="zh-CN" sz="2600" i="1">
                <a:latin typeface="微软雅黑" panose="020B0503020204020204" pitchFamily="34" charset="-122"/>
                <a:ea typeface="微软雅黑" panose="020B0503020204020204" pitchFamily="34" charset="-122"/>
              </a:rPr>
              <a:t> </a:t>
            </a:r>
            <a:r>
              <a:rPr lang="zh-CN" altLang="zh-CN" sz="2600">
                <a:latin typeface="微软雅黑" panose="020B0503020204020204" pitchFamily="34" charset="-122"/>
                <a:ea typeface="微软雅黑" panose="020B0503020204020204" pitchFamily="34" charset="-122"/>
              </a:rPr>
              <a:t>(</a:t>
            </a:r>
            <a:r>
              <a:rPr lang="zh-CN" altLang="zh-CN" sz="2600" i="1">
                <a:latin typeface="微软雅黑" panose="020B0503020204020204" pitchFamily="34" charset="-122"/>
                <a:ea typeface="微软雅黑" panose="020B0503020204020204" pitchFamily="34" charset="-122"/>
              </a:rPr>
              <a:t>x</a:t>
            </a:r>
            <a:r>
              <a:rPr lang="zh-CN" altLang="zh-CN" sz="2600" baseline="-25000">
                <a:latin typeface="微软雅黑" panose="020B0503020204020204" pitchFamily="34" charset="-122"/>
                <a:ea typeface="微软雅黑" panose="020B0503020204020204" pitchFamily="34" charset="-122"/>
              </a:rPr>
              <a:t>1</a:t>
            </a:r>
            <a:r>
              <a:rPr lang="zh-CN" altLang="zh-CN" sz="2600">
                <a:latin typeface="微软雅黑" panose="020B0503020204020204" pitchFamily="34" charset="-122"/>
                <a:ea typeface="微软雅黑" panose="020B0503020204020204" pitchFamily="34" charset="-122"/>
              </a:rPr>
              <a:t>，</a:t>
            </a:r>
            <a:r>
              <a:rPr lang="zh-CN" altLang="zh-CN" sz="2600" i="1">
                <a:latin typeface="微软雅黑" panose="020B0503020204020204" pitchFamily="34" charset="-122"/>
                <a:ea typeface="微软雅黑" panose="020B0503020204020204" pitchFamily="34" charset="-122"/>
              </a:rPr>
              <a:t>x</a:t>
            </a:r>
            <a:r>
              <a:rPr lang="zh-CN" altLang="zh-CN" sz="2600" baseline="-25000">
                <a:latin typeface="微软雅黑" panose="020B0503020204020204" pitchFamily="34" charset="-122"/>
                <a:ea typeface="微软雅黑" panose="020B0503020204020204" pitchFamily="34" charset="-122"/>
              </a:rPr>
              <a:t>2</a:t>
            </a:r>
            <a:r>
              <a:rPr lang="zh-CN" altLang="zh-CN" sz="2600">
                <a:latin typeface="微软雅黑" panose="020B0503020204020204" pitchFamily="34" charset="-122"/>
                <a:ea typeface="微软雅黑" panose="020B0503020204020204" pitchFamily="34" charset="-122"/>
              </a:rPr>
              <a:t>，…，</a:t>
            </a:r>
            <a:r>
              <a:rPr lang="zh-CN" altLang="zh-CN" sz="2600" i="1">
                <a:latin typeface="微软雅黑" panose="020B0503020204020204" pitchFamily="34" charset="-122"/>
                <a:ea typeface="微软雅黑" panose="020B0503020204020204" pitchFamily="34" charset="-122"/>
              </a:rPr>
              <a:t>x</a:t>
            </a:r>
            <a:r>
              <a:rPr lang="zh-CN" altLang="zh-CN" sz="2600" i="1" baseline="-25000">
                <a:latin typeface="微软雅黑" panose="020B0503020204020204" pitchFamily="34" charset="-122"/>
                <a:ea typeface="微软雅黑" panose="020B0503020204020204" pitchFamily="34" charset="-122"/>
              </a:rPr>
              <a:t>n</a:t>
            </a:r>
            <a:r>
              <a:rPr lang="zh-CN" altLang="zh-CN" sz="2600">
                <a:latin typeface="微软雅黑" panose="020B0503020204020204" pitchFamily="34" charset="-122"/>
                <a:ea typeface="微软雅黑" panose="020B0503020204020204" pitchFamily="34" charset="-122"/>
              </a:rPr>
              <a:t>)</a:t>
            </a:r>
            <a:r>
              <a:rPr lang="en-US" altLang="zh-CN" sz="2600">
                <a:latin typeface="微软雅黑" panose="020B0503020204020204" pitchFamily="34" charset="-122"/>
                <a:ea typeface="微软雅黑" panose="020B0503020204020204" pitchFamily="34" charset="-122"/>
              </a:rPr>
              <a:t> </a:t>
            </a:r>
            <a:r>
              <a:rPr lang="zh-CN" altLang="zh-CN" sz="2600">
                <a:latin typeface="微软雅黑" panose="020B0503020204020204" pitchFamily="34" charset="-122"/>
                <a:ea typeface="微软雅黑" panose="020B0503020204020204" pitchFamily="34" charset="-122"/>
              </a:rPr>
              <a:t>叫做谓词演算的</a:t>
            </a:r>
            <a:r>
              <a:rPr lang="zh-CN" altLang="zh-CN" sz="2600" b="1">
                <a:latin typeface="微软雅黑" panose="020B0503020204020204" pitchFamily="34" charset="-122"/>
                <a:ea typeface="微软雅黑" panose="020B0503020204020204" pitchFamily="34" charset="-122"/>
              </a:rPr>
              <a:t>原子公式</a:t>
            </a:r>
            <a:r>
              <a:rPr lang="zh-CN" altLang="zh-CN" sz="2600">
                <a:latin typeface="微软雅黑" panose="020B0503020204020204" pitchFamily="34" charset="-122"/>
                <a:ea typeface="微软雅黑" panose="020B0503020204020204" pitchFamily="34" charset="-122"/>
              </a:rPr>
              <a:t>，或原子谓词公式。</a:t>
            </a:r>
            <a:endParaRPr lang="en-US" altLang="zh-CN" sz="2600">
              <a:latin typeface="微软雅黑" panose="020B0503020204020204" pitchFamily="34" charset="-122"/>
              <a:ea typeface="微软雅黑" panose="020B0503020204020204" pitchFamily="34" charset="-122"/>
            </a:endParaRPr>
          </a:p>
          <a:p>
            <a:pPr lvl="2"/>
            <a:endParaRPr lang="zh-CN" altLang="zh-CN" sz="2600">
              <a:latin typeface="微软雅黑" panose="020B0503020204020204" pitchFamily="34" charset="-122"/>
              <a:ea typeface="微软雅黑" panose="020B0503020204020204" pitchFamily="34" charset="-122"/>
            </a:endParaRPr>
          </a:p>
          <a:p>
            <a:pPr lvl="2">
              <a:buFontTx/>
              <a:buNone/>
            </a:pPr>
            <a:r>
              <a:rPr lang="zh-CN" altLang="zh-CN" sz="2400">
                <a:latin typeface="微软雅黑" panose="020B0503020204020204" pitchFamily="34" charset="-122"/>
                <a:ea typeface="微软雅黑" panose="020B0503020204020204" pitchFamily="34" charset="-122"/>
              </a:rPr>
              <a:t>            </a:t>
            </a:r>
            <a:r>
              <a:rPr lang="zh-CN" altLang="zh-CN" sz="2800">
                <a:latin typeface="微软雅黑" panose="020B0503020204020204" pitchFamily="34" charset="-122"/>
                <a:ea typeface="微软雅黑" panose="020B0503020204020204" pitchFamily="34" charset="-122"/>
              </a:rPr>
              <a:t>An atomic formula or atom is simply a predicate applied to a tuple of terms; that is, an atomic formula is a formula of the form </a:t>
            </a:r>
            <a:r>
              <a:rPr lang="zh-CN" altLang="zh-CN" sz="2800" i="1">
                <a:latin typeface="微软雅黑" panose="020B0503020204020204" pitchFamily="34" charset="-122"/>
                <a:ea typeface="微软雅黑" panose="020B0503020204020204" pitchFamily="34" charset="-122"/>
              </a:rPr>
              <a:t>P</a:t>
            </a:r>
            <a:r>
              <a:rPr lang="zh-CN" altLang="zh-CN" sz="2800">
                <a:latin typeface="微软雅黑" panose="020B0503020204020204" pitchFamily="34" charset="-122"/>
                <a:ea typeface="微软雅黑" panose="020B0503020204020204" pitchFamily="34" charset="-122"/>
              </a:rPr>
              <a:t>(</a:t>
            </a:r>
            <a:r>
              <a:rPr lang="zh-CN" altLang="zh-CN" sz="2800" i="1">
                <a:latin typeface="微软雅黑" panose="020B0503020204020204" pitchFamily="34" charset="-122"/>
                <a:ea typeface="微软雅黑" panose="020B0503020204020204" pitchFamily="34" charset="-122"/>
              </a:rPr>
              <a:t>x</a:t>
            </a:r>
            <a:r>
              <a:rPr lang="zh-CN" altLang="zh-CN" sz="2800" baseline="-25000">
                <a:latin typeface="微软雅黑" panose="020B0503020204020204" pitchFamily="34" charset="-122"/>
                <a:ea typeface="微软雅黑" panose="020B0503020204020204" pitchFamily="34" charset="-122"/>
              </a:rPr>
              <a:t>1</a:t>
            </a:r>
            <a:r>
              <a:rPr lang="zh-CN" altLang="zh-CN" sz="2800">
                <a:latin typeface="微软雅黑" panose="020B0503020204020204" pitchFamily="34" charset="-122"/>
                <a:ea typeface="微软雅黑" panose="020B0503020204020204" pitchFamily="34" charset="-122"/>
              </a:rPr>
              <a:t>，</a:t>
            </a:r>
            <a:r>
              <a:rPr lang="zh-CN" altLang="zh-CN" sz="2800" i="1">
                <a:latin typeface="微软雅黑" panose="020B0503020204020204" pitchFamily="34" charset="-122"/>
                <a:ea typeface="微软雅黑" panose="020B0503020204020204" pitchFamily="34" charset="-122"/>
              </a:rPr>
              <a:t>x</a:t>
            </a:r>
            <a:r>
              <a:rPr lang="zh-CN" altLang="zh-CN" sz="2800" baseline="-25000">
                <a:latin typeface="微软雅黑" panose="020B0503020204020204" pitchFamily="34" charset="-122"/>
                <a:ea typeface="微软雅黑" panose="020B0503020204020204" pitchFamily="34" charset="-122"/>
              </a:rPr>
              <a:t>2</a:t>
            </a:r>
            <a:r>
              <a:rPr lang="zh-CN" altLang="zh-CN" sz="2800">
                <a:latin typeface="微软雅黑" panose="020B0503020204020204" pitchFamily="34" charset="-122"/>
                <a:ea typeface="微软雅黑" panose="020B0503020204020204" pitchFamily="34" charset="-122"/>
              </a:rPr>
              <a:t>，…，</a:t>
            </a:r>
            <a:r>
              <a:rPr lang="zh-CN" altLang="zh-CN" sz="2800" i="1">
                <a:latin typeface="微软雅黑" panose="020B0503020204020204" pitchFamily="34" charset="-122"/>
                <a:ea typeface="微软雅黑" panose="020B0503020204020204" pitchFamily="34" charset="-122"/>
              </a:rPr>
              <a:t>x</a:t>
            </a:r>
            <a:r>
              <a:rPr lang="zh-CN" altLang="zh-CN" sz="2800" i="1" baseline="-25000">
                <a:latin typeface="微软雅黑" panose="020B0503020204020204" pitchFamily="34" charset="-122"/>
                <a:ea typeface="微软雅黑" panose="020B0503020204020204" pitchFamily="34" charset="-122"/>
              </a:rPr>
              <a:t>n</a:t>
            </a:r>
            <a:r>
              <a:rPr lang="zh-CN" altLang="zh-CN" sz="2800">
                <a:latin typeface="微软雅黑" panose="020B0503020204020204" pitchFamily="34" charset="-122"/>
                <a:ea typeface="微软雅黑" panose="020B0503020204020204" pitchFamily="34" charset="-122"/>
              </a:rPr>
              <a:t>) for </a:t>
            </a:r>
            <a:r>
              <a:rPr lang="zh-CN" altLang="zh-CN" sz="2800" i="1">
                <a:latin typeface="微软雅黑" panose="020B0503020204020204" pitchFamily="34" charset="-122"/>
                <a:ea typeface="微软雅黑" panose="020B0503020204020204" pitchFamily="34" charset="-122"/>
              </a:rPr>
              <a:t>P</a:t>
            </a:r>
            <a:r>
              <a:rPr lang="zh-CN" altLang="zh-CN" sz="2800">
                <a:latin typeface="微软雅黑" panose="020B0503020204020204" pitchFamily="34" charset="-122"/>
                <a:ea typeface="微软雅黑" panose="020B0503020204020204" pitchFamily="34" charset="-122"/>
              </a:rPr>
              <a:t> a </a:t>
            </a:r>
            <a:r>
              <a:rPr lang="zh-CN" altLang="zh-CN" sz="2800" i="1">
                <a:latin typeface="微软雅黑" panose="020B0503020204020204" pitchFamily="34" charset="-122"/>
                <a:ea typeface="微软雅黑" panose="020B0503020204020204" pitchFamily="34" charset="-122"/>
              </a:rPr>
              <a:t>n</a:t>
            </a:r>
            <a:r>
              <a:rPr lang="zh-CN" altLang="zh-CN" sz="2800">
                <a:latin typeface="微软雅黑" panose="020B0503020204020204" pitchFamily="34" charset="-122"/>
                <a:ea typeface="微软雅黑" panose="020B0503020204020204" pitchFamily="34" charset="-122"/>
              </a:rPr>
              <a:t>-predicate, and the </a:t>
            </a:r>
            <a:r>
              <a:rPr lang="zh-CN" altLang="zh-CN" sz="2800" i="1">
                <a:latin typeface="微软雅黑" panose="020B0503020204020204" pitchFamily="34" charset="-122"/>
                <a:ea typeface="微软雅黑" panose="020B0503020204020204" pitchFamily="34" charset="-122"/>
              </a:rPr>
              <a:t>x</a:t>
            </a:r>
            <a:r>
              <a:rPr lang="zh-CN" altLang="zh-CN" sz="2800" baseline="-25000">
                <a:latin typeface="微软雅黑" panose="020B0503020204020204" pitchFamily="34" charset="-122"/>
                <a:ea typeface="微软雅黑" panose="020B0503020204020204" pitchFamily="34" charset="-122"/>
              </a:rPr>
              <a:t>1</a:t>
            </a:r>
            <a:r>
              <a:rPr lang="zh-CN" altLang="zh-CN" sz="2800">
                <a:latin typeface="微软雅黑" panose="020B0503020204020204" pitchFamily="34" charset="-122"/>
                <a:ea typeface="微软雅黑" panose="020B0503020204020204" pitchFamily="34" charset="-122"/>
              </a:rPr>
              <a:t>，</a:t>
            </a:r>
            <a:r>
              <a:rPr lang="zh-CN" altLang="zh-CN" sz="2800" i="1">
                <a:latin typeface="微软雅黑" panose="020B0503020204020204" pitchFamily="34" charset="-122"/>
                <a:ea typeface="微软雅黑" panose="020B0503020204020204" pitchFamily="34" charset="-122"/>
              </a:rPr>
              <a:t>x</a:t>
            </a:r>
            <a:r>
              <a:rPr lang="zh-CN" altLang="zh-CN" sz="2800" baseline="-25000">
                <a:latin typeface="微软雅黑" panose="020B0503020204020204" pitchFamily="34" charset="-122"/>
                <a:ea typeface="微软雅黑" panose="020B0503020204020204" pitchFamily="34" charset="-122"/>
              </a:rPr>
              <a:t>2</a:t>
            </a:r>
            <a:r>
              <a:rPr lang="zh-CN" altLang="zh-CN" sz="2800">
                <a:latin typeface="微软雅黑" panose="020B0503020204020204" pitchFamily="34" charset="-122"/>
                <a:ea typeface="微软雅黑" panose="020B0503020204020204" pitchFamily="34" charset="-122"/>
              </a:rPr>
              <a:t>，…，</a:t>
            </a:r>
            <a:r>
              <a:rPr lang="zh-CN" altLang="zh-CN" sz="2800" i="1">
                <a:latin typeface="微软雅黑" panose="020B0503020204020204" pitchFamily="34" charset="-122"/>
                <a:ea typeface="微软雅黑" panose="020B0503020204020204" pitchFamily="34" charset="-122"/>
              </a:rPr>
              <a:t>x</a:t>
            </a:r>
            <a:r>
              <a:rPr lang="zh-CN" altLang="zh-CN" sz="2800" i="1" baseline="-25000">
                <a:latin typeface="微软雅黑" panose="020B0503020204020204" pitchFamily="34" charset="-122"/>
                <a:ea typeface="微软雅黑" panose="020B0503020204020204" pitchFamily="34" charset="-122"/>
              </a:rPr>
              <a:t>n</a:t>
            </a:r>
            <a:r>
              <a:rPr lang="zh-CN" altLang="zh-CN" sz="2800" baseline="-25000">
                <a:latin typeface="微软雅黑" panose="020B0503020204020204" pitchFamily="34" charset="-122"/>
                <a:ea typeface="微软雅黑" panose="020B0503020204020204" pitchFamily="34" charset="-122"/>
              </a:rPr>
              <a:t> </a:t>
            </a:r>
            <a:r>
              <a:rPr lang="zh-CN" altLang="zh-CN" sz="2800">
                <a:latin typeface="微软雅黑" panose="020B0503020204020204" pitchFamily="34" charset="-122"/>
                <a:ea typeface="微软雅黑" panose="020B0503020204020204" pitchFamily="34" charset="-122"/>
              </a:rPr>
              <a:t>terms.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125779DC-9C18-4137-B12D-17206B9C3F5E}"/>
              </a:ext>
            </a:extLst>
          </p:cNvPr>
          <p:cNvSpPr>
            <a:spLocks noGrp="1" noChangeArrowheads="1"/>
          </p:cNvSpPr>
          <p:nvPr>
            <p:ph type="body" sz="half" idx="1"/>
          </p:nvPr>
        </p:nvSpPr>
        <p:spPr>
          <a:xfrm>
            <a:off x="1981200" y="304800"/>
            <a:ext cx="8686800" cy="6096000"/>
          </a:xfrm>
        </p:spPr>
        <p:txBody>
          <a:bodyPr/>
          <a:lstStyle/>
          <a:p>
            <a:pPr>
              <a:buFontTx/>
              <a:buNone/>
            </a:pPr>
            <a:r>
              <a:rPr lang="zh-CN" altLang="zh-CN" sz="3200" b="1">
                <a:latin typeface="微软雅黑" panose="020B0503020204020204" pitchFamily="34" charset="-122"/>
                <a:ea typeface="微软雅黑" panose="020B0503020204020204" pitchFamily="34" charset="-122"/>
              </a:rPr>
              <a:t>2.3.2</a:t>
            </a:r>
            <a:r>
              <a:rPr lang="en-US" altLang="zh-CN" sz="3200" b="1">
                <a:latin typeface="微软雅黑" panose="020B0503020204020204" pitchFamily="34" charset="-122"/>
                <a:ea typeface="微软雅黑" panose="020B0503020204020204" pitchFamily="34" charset="-122"/>
              </a:rPr>
              <a:t> </a:t>
            </a:r>
            <a:r>
              <a:rPr lang="zh-CN" altLang="zh-CN" sz="3200" b="1">
                <a:latin typeface="微软雅黑" panose="020B0503020204020204" pitchFamily="34" charset="-122"/>
                <a:ea typeface="微软雅黑" panose="020B0503020204020204" pitchFamily="34" charset="-122"/>
              </a:rPr>
              <a:t>谓词公式</a:t>
            </a:r>
            <a:endParaRPr lang="en-US" altLang="zh-CN" sz="3200" b="1">
              <a:latin typeface="微软雅黑" panose="020B0503020204020204" pitchFamily="34" charset="-122"/>
              <a:ea typeface="微软雅黑" panose="020B0503020204020204" pitchFamily="34" charset="-122"/>
            </a:endParaRPr>
          </a:p>
          <a:p>
            <a:pPr>
              <a:buFontTx/>
              <a:buNone/>
            </a:pPr>
            <a:endParaRPr lang="zh-CN" altLang="zh-CN" sz="3200" b="1">
              <a:latin typeface="微软雅黑" panose="020B0503020204020204" pitchFamily="34" charset="-122"/>
              <a:ea typeface="微软雅黑" panose="020B0503020204020204" pitchFamily="34" charset="-122"/>
            </a:endParaRPr>
          </a:p>
          <a:p>
            <a:pPr lvl="1"/>
            <a:r>
              <a:rPr lang="zh-CN" altLang="zh-CN" sz="2800" b="1">
                <a:latin typeface="微软雅黑" panose="020B0503020204020204" pitchFamily="34" charset="-122"/>
                <a:ea typeface="微软雅黑" panose="020B0503020204020204" pitchFamily="34" charset="-122"/>
              </a:rPr>
              <a:t>分子谓词公式(molecule formula)</a:t>
            </a:r>
          </a:p>
          <a:p>
            <a:pPr lvl="1">
              <a:buFontTx/>
              <a:buNone/>
            </a:pPr>
            <a:r>
              <a:rPr lang="zh-CN" altLang="zh-CN" sz="2800">
                <a:latin typeface="楷体_GB2312" pitchFamily="1" charset="-122"/>
                <a:ea typeface="楷体_GB2312" pitchFamily="1" charset="-122"/>
              </a:rPr>
              <a:t>     </a:t>
            </a:r>
            <a:r>
              <a:rPr lang="en-US" altLang="zh-CN" sz="2800">
                <a:latin typeface="楷体_GB2312" pitchFamily="1" charset="-122"/>
                <a:ea typeface="楷体_GB2312" pitchFamily="1" charset="-122"/>
              </a:rPr>
              <a:t> </a:t>
            </a:r>
            <a:r>
              <a:rPr lang="zh-CN" altLang="zh-CN" sz="2800">
                <a:latin typeface="楷体_GB2312" pitchFamily="1" charset="-122"/>
                <a:ea typeface="楷体_GB2312" pitchFamily="1" charset="-122"/>
              </a:rPr>
              <a:t>可用连词把原子谓词公式组成</a:t>
            </a:r>
            <a:r>
              <a:rPr lang="zh-CN" altLang="zh-CN" sz="2800" b="1">
                <a:solidFill>
                  <a:srgbClr val="FF0000"/>
                </a:solidFill>
                <a:latin typeface="楷体_GB2312" pitchFamily="1" charset="-122"/>
                <a:ea typeface="楷体_GB2312" pitchFamily="1" charset="-122"/>
              </a:rPr>
              <a:t>复合谓词公式</a:t>
            </a:r>
            <a:r>
              <a:rPr lang="zh-CN" altLang="zh-CN" sz="2800">
                <a:latin typeface="楷体_GB2312" pitchFamily="1" charset="-122"/>
                <a:ea typeface="楷体_GB2312" pitchFamily="1" charset="-122"/>
              </a:rPr>
              <a:t>，并把它叫做分子谓词公式。</a:t>
            </a:r>
            <a:endParaRPr lang="en-US" altLang="zh-CN" sz="2800">
              <a:latin typeface="楷体_GB2312" pitchFamily="1" charset="-122"/>
              <a:ea typeface="楷体_GB2312" pitchFamily="1" charset="-122"/>
            </a:endParaRPr>
          </a:p>
          <a:p>
            <a:pPr lvl="1">
              <a:buFontTx/>
              <a:buNone/>
            </a:pPr>
            <a:endParaRPr lang="zh-CN" altLang="zh-CN" sz="2800">
              <a:latin typeface="楷体_GB2312" pitchFamily="1" charset="-122"/>
              <a:ea typeface="楷体_GB2312" pitchFamily="1" charset="-122"/>
            </a:endParaRPr>
          </a:p>
          <a:p>
            <a:pPr lvl="1">
              <a:buFontTx/>
              <a:buNone/>
            </a:pPr>
            <a:r>
              <a:rPr lang="zh-CN" altLang="zh-CN" sz="2800" b="1">
                <a:latin typeface="Times New Roman" panose="02020603050405020304" pitchFamily="18" charset="0"/>
                <a:ea typeface="华文新魏" panose="02010800040101010101" pitchFamily="2" charset="-122"/>
              </a:rPr>
              <a:t>  Predicate calculus formula</a:t>
            </a:r>
            <a:r>
              <a:rPr lang="zh-CN" altLang="zh-CN" sz="2800">
                <a:latin typeface="Times New Roman" panose="02020603050405020304" pitchFamily="18" charset="0"/>
                <a:ea typeface="华文新魏" panose="02010800040101010101" pitchFamily="2" charset="-122"/>
              </a:rPr>
              <a:t> is obtained by composing atoms with logical connectives.</a:t>
            </a:r>
          </a:p>
        </p:txBody>
      </p:sp>
      <p:pic>
        <p:nvPicPr>
          <p:cNvPr id="97283" name="图片 2">
            <a:extLst>
              <a:ext uri="{FF2B5EF4-FFF2-40B4-BE49-F238E27FC236}">
                <a16:creationId xmlns:a16="http://schemas.microsoft.com/office/drawing/2014/main" id="{95801CAC-4A20-428D-8451-834B2E17D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1" y="3933826"/>
            <a:ext cx="7038975"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文本框 4">
            <a:extLst>
              <a:ext uri="{FF2B5EF4-FFF2-40B4-BE49-F238E27FC236}">
                <a16:creationId xmlns:a16="http://schemas.microsoft.com/office/drawing/2014/main" id="{DC53B1FB-E05E-4021-850F-4458791EF60B}"/>
              </a:ext>
            </a:extLst>
          </p:cNvPr>
          <p:cNvSpPr txBox="1">
            <a:spLocks noChangeArrowheads="1"/>
          </p:cNvSpPr>
          <p:nvPr/>
        </p:nvSpPr>
        <p:spPr bwMode="auto">
          <a:xfrm>
            <a:off x="1633538" y="404814"/>
            <a:ext cx="8515350" cy="677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800" b="1">
                <a:latin typeface="微软雅黑" panose="020B0503020204020204" pitchFamily="34" charset="-122"/>
                <a:ea typeface="微软雅黑" panose="020B0503020204020204" pitchFamily="34" charset="-122"/>
              </a:rPr>
              <a:t>合式公式（</a:t>
            </a:r>
            <a:r>
              <a:rPr lang="en-US" altLang="zh-CN" sz="2800" b="1">
                <a:latin typeface="微软雅黑" panose="020B0503020204020204" pitchFamily="34" charset="-122"/>
                <a:ea typeface="微软雅黑" panose="020B0503020204020204" pitchFamily="34" charset="-122"/>
              </a:rPr>
              <a:t>WFF</a:t>
            </a:r>
            <a:r>
              <a:rPr lang="zh-CN" altLang="en-US" sz="2800" b="1">
                <a:latin typeface="微软雅黑" panose="020B0503020204020204" pitchFamily="34" charset="-122"/>
                <a:ea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rPr>
              <a:t>well-formed formulas</a:t>
            </a:r>
            <a:r>
              <a:rPr lang="zh-CN" altLang="en-US" sz="2800" b="1">
                <a:latin typeface="微软雅黑" panose="020B0503020204020204" pitchFamily="34" charset="-122"/>
                <a:ea typeface="微软雅黑" panose="020B0503020204020204" pitchFamily="34" charset="-122"/>
              </a:rPr>
              <a:t>）</a:t>
            </a:r>
          </a:p>
          <a:p>
            <a:pPr lvl="1"/>
            <a:r>
              <a:rPr lang="zh-CN" altLang="en-US" sz="2800">
                <a:latin typeface="微软雅黑" panose="020B0503020204020204" pitchFamily="34" charset="-122"/>
                <a:ea typeface="微软雅黑" panose="020B0503020204020204" pitchFamily="34" charset="-122"/>
              </a:rPr>
              <a:t>合式公式的递归定义</a:t>
            </a:r>
            <a:r>
              <a:rPr lang="en-US" altLang="zh-CN" sz="28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rPr>
              <a:t>归纳法</a:t>
            </a:r>
            <a:r>
              <a:rPr lang="en-US" altLang="zh-CN" sz="2800">
                <a:latin typeface="微软雅黑" panose="020B0503020204020204" pitchFamily="34" charset="-122"/>
                <a:ea typeface="微软雅黑" panose="020B0503020204020204" pitchFamily="34" charset="-122"/>
              </a:rPr>
              <a:t>):</a:t>
            </a:r>
            <a:endParaRPr lang="zh-CN" altLang="en-US" sz="2800">
              <a:latin typeface="微软雅黑" panose="020B0503020204020204" pitchFamily="34" charset="-122"/>
              <a:ea typeface="微软雅黑" panose="020B0503020204020204" pitchFamily="34" charset="-122"/>
            </a:endParaRPr>
          </a:p>
          <a:p>
            <a:pPr lvl="1">
              <a:lnSpc>
                <a:spcPct val="150000"/>
              </a:lnSpc>
            </a:pPr>
            <a:r>
              <a:rPr lang="en-US" altLang="zh-CN" sz="2800">
                <a:latin typeface="微软雅黑" panose="020B0503020204020204" pitchFamily="34" charset="-122"/>
                <a:ea typeface="微软雅黑" panose="020B0503020204020204" pitchFamily="34" charset="-122"/>
              </a:rPr>
              <a:t>(1)</a:t>
            </a:r>
            <a:r>
              <a:rPr lang="zh-CN" altLang="en-US" sz="2800" b="1">
                <a:solidFill>
                  <a:srgbClr val="FF0000"/>
                </a:solidFill>
                <a:latin typeface="微软雅黑" panose="020B0503020204020204" pitchFamily="34" charset="-122"/>
                <a:ea typeface="微软雅黑" panose="020B0503020204020204" pitchFamily="34" charset="-122"/>
              </a:rPr>
              <a:t>原子谓词公式</a:t>
            </a:r>
            <a:r>
              <a:rPr lang="zh-CN" altLang="en-US" sz="2800">
                <a:latin typeface="微软雅黑" panose="020B0503020204020204" pitchFamily="34" charset="-122"/>
                <a:ea typeface="微软雅黑" panose="020B0503020204020204" pitchFamily="34" charset="-122"/>
              </a:rPr>
              <a:t>是合式公式。</a:t>
            </a:r>
          </a:p>
          <a:p>
            <a:pPr lvl="1">
              <a:lnSpc>
                <a:spcPct val="150000"/>
              </a:lnSpc>
            </a:pPr>
            <a:r>
              <a:rPr lang="en-US" altLang="zh-CN" sz="2800">
                <a:latin typeface="微软雅黑" panose="020B0503020204020204" pitchFamily="34" charset="-122"/>
                <a:ea typeface="微软雅黑" panose="020B0503020204020204" pitchFamily="34" charset="-122"/>
              </a:rPr>
              <a:t>(2)</a:t>
            </a:r>
            <a:r>
              <a:rPr lang="zh-CN" altLang="en-US" sz="2800">
                <a:latin typeface="微软雅黑" panose="020B0503020204020204" pitchFamily="34" charset="-122"/>
                <a:ea typeface="微软雅黑" panose="020B0503020204020204" pitchFamily="34" charset="-122"/>
              </a:rPr>
              <a:t>若</a:t>
            </a:r>
            <a:r>
              <a:rPr lang="en-US" altLang="zh-CN" sz="2800">
                <a:latin typeface="微软雅黑" panose="020B0503020204020204" pitchFamily="34" charset="-122"/>
                <a:ea typeface="微软雅黑" panose="020B0503020204020204" pitchFamily="34" charset="-122"/>
              </a:rPr>
              <a:t>A</a:t>
            </a:r>
            <a:r>
              <a:rPr lang="zh-CN" altLang="en-US" sz="2800">
                <a:latin typeface="微软雅黑" panose="020B0503020204020204" pitchFamily="34" charset="-122"/>
                <a:ea typeface="微软雅黑" panose="020B0503020204020204" pitchFamily="34" charset="-122"/>
              </a:rPr>
              <a:t>为合适公式，则</a:t>
            </a:r>
            <a:r>
              <a:rPr lang="zh-CN" altLang="en-US" sz="2800" b="1">
                <a:latin typeface="微软雅黑" panose="020B0503020204020204" pitchFamily="34" charset="-122"/>
                <a:ea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rPr>
              <a:t>A</a:t>
            </a:r>
            <a:r>
              <a:rPr lang="zh-CN" altLang="en-US" sz="2800">
                <a:latin typeface="微软雅黑" panose="020B0503020204020204" pitchFamily="34" charset="-122"/>
                <a:ea typeface="微软雅黑" panose="020B0503020204020204" pitchFamily="34" charset="-122"/>
              </a:rPr>
              <a:t>也是一个合式公式。</a:t>
            </a:r>
          </a:p>
          <a:p>
            <a:pPr lvl="1">
              <a:lnSpc>
                <a:spcPct val="150000"/>
              </a:lnSpc>
            </a:pPr>
            <a:r>
              <a:rPr lang="en-US" altLang="zh-CN" sz="2800">
                <a:latin typeface="微软雅黑" panose="020B0503020204020204" pitchFamily="34" charset="-122"/>
                <a:ea typeface="微软雅黑" panose="020B0503020204020204" pitchFamily="34" charset="-122"/>
              </a:rPr>
              <a:t>(3)</a:t>
            </a:r>
            <a:r>
              <a:rPr lang="zh-CN" altLang="en-US" sz="2800">
                <a:latin typeface="微软雅黑" panose="020B0503020204020204" pitchFamily="34" charset="-122"/>
                <a:ea typeface="微软雅黑" panose="020B0503020204020204" pitchFamily="34" charset="-122"/>
              </a:rPr>
              <a:t>若</a:t>
            </a:r>
            <a:r>
              <a:rPr lang="en-US" altLang="zh-CN" sz="2800">
                <a:latin typeface="微软雅黑" panose="020B0503020204020204" pitchFamily="34" charset="-122"/>
                <a:ea typeface="微软雅黑" panose="020B0503020204020204" pitchFamily="34" charset="-122"/>
              </a:rPr>
              <a:t>A</a:t>
            </a:r>
            <a:r>
              <a:rPr lang="zh-CN" altLang="en-US" sz="2800">
                <a:latin typeface="微软雅黑" panose="020B0503020204020204" pitchFamily="34" charset="-122"/>
                <a:ea typeface="微软雅黑" panose="020B0503020204020204" pitchFamily="34" charset="-122"/>
              </a:rPr>
              <a:t>和</a:t>
            </a:r>
            <a:r>
              <a:rPr lang="en-US" altLang="zh-CN" sz="2800">
                <a:latin typeface="微软雅黑" panose="020B0503020204020204" pitchFamily="34" charset="-122"/>
                <a:ea typeface="微软雅黑" panose="020B0503020204020204" pitchFamily="34" charset="-122"/>
              </a:rPr>
              <a:t>B</a:t>
            </a:r>
            <a:r>
              <a:rPr lang="zh-CN" altLang="en-US" sz="2800">
                <a:latin typeface="微软雅黑" panose="020B0503020204020204" pitchFamily="34" charset="-122"/>
                <a:ea typeface="微软雅黑" panose="020B0503020204020204" pitchFamily="34" charset="-122"/>
              </a:rPr>
              <a:t>都是合式公式，则</a:t>
            </a:r>
            <a:r>
              <a:rPr lang="en-US" altLang="zh-CN" sz="2800">
                <a:latin typeface="微软雅黑" panose="020B0503020204020204" pitchFamily="34" charset="-122"/>
                <a:ea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rPr>
              <a:t>A∧B)</a:t>
            </a:r>
            <a:r>
              <a:rPr lang="zh-CN" altLang="en-US" sz="2800" b="1">
                <a:latin typeface="微软雅黑" panose="020B0503020204020204" pitchFamily="34" charset="-122"/>
                <a:ea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rPr>
              <a:t>(A∨B)</a:t>
            </a:r>
            <a:r>
              <a:rPr lang="zh-CN" altLang="en-US" sz="2800" b="1">
                <a:latin typeface="微软雅黑" panose="020B0503020204020204" pitchFamily="34" charset="-122"/>
                <a:ea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rPr>
              <a:t>(A=&gt;B)</a:t>
            </a:r>
            <a:r>
              <a:rPr lang="zh-CN" altLang="en-US" sz="2800" b="1">
                <a:latin typeface="微软雅黑" panose="020B0503020204020204" pitchFamily="34" charset="-122"/>
                <a:ea typeface="微软雅黑" panose="020B0503020204020204" pitchFamily="34" charset="-122"/>
              </a:rPr>
              <a:t>和</a:t>
            </a:r>
            <a:r>
              <a:rPr lang="en-US" altLang="zh-CN" sz="2800" b="1">
                <a:latin typeface="微软雅黑" panose="020B0503020204020204" pitchFamily="34" charset="-122"/>
                <a:ea typeface="微软雅黑" panose="020B0503020204020204" pitchFamily="34" charset="-122"/>
              </a:rPr>
              <a:t>(A←→B)</a:t>
            </a:r>
            <a:r>
              <a:rPr lang="zh-CN" altLang="en-US" sz="2800">
                <a:latin typeface="微软雅黑" panose="020B0503020204020204" pitchFamily="34" charset="-122"/>
                <a:ea typeface="微软雅黑" panose="020B0503020204020204" pitchFamily="34" charset="-122"/>
              </a:rPr>
              <a:t>也都是合式公式。</a:t>
            </a:r>
          </a:p>
          <a:p>
            <a:pPr lvl="1">
              <a:lnSpc>
                <a:spcPct val="150000"/>
              </a:lnSpc>
            </a:pPr>
            <a:r>
              <a:rPr lang="en-US" altLang="zh-CN" sz="2800">
                <a:latin typeface="微软雅黑" panose="020B0503020204020204" pitchFamily="34" charset="-122"/>
                <a:ea typeface="微软雅黑" panose="020B0503020204020204" pitchFamily="34" charset="-122"/>
              </a:rPr>
              <a:t>(4)</a:t>
            </a:r>
            <a:r>
              <a:rPr lang="zh-CN" altLang="en-US" sz="2800">
                <a:latin typeface="微软雅黑" panose="020B0503020204020204" pitchFamily="34" charset="-122"/>
                <a:ea typeface="微软雅黑" panose="020B0503020204020204" pitchFamily="34" charset="-122"/>
              </a:rPr>
              <a:t>若</a:t>
            </a:r>
            <a:r>
              <a:rPr lang="en-US" altLang="zh-CN" sz="2800">
                <a:latin typeface="微软雅黑" panose="020B0503020204020204" pitchFamily="34" charset="-122"/>
                <a:ea typeface="微软雅黑" panose="020B0503020204020204" pitchFamily="34" charset="-122"/>
              </a:rPr>
              <a:t>A</a:t>
            </a:r>
            <a:r>
              <a:rPr lang="zh-CN" altLang="en-US" sz="2800">
                <a:latin typeface="微软雅黑" panose="020B0503020204020204" pitchFamily="34" charset="-122"/>
                <a:ea typeface="微软雅黑" panose="020B0503020204020204" pitchFamily="34" charset="-122"/>
              </a:rPr>
              <a:t>是合式公式，</a:t>
            </a:r>
            <a:r>
              <a:rPr lang="en-US" altLang="zh-CN" sz="2800">
                <a:latin typeface="微软雅黑" panose="020B0503020204020204" pitchFamily="34" charset="-122"/>
                <a:ea typeface="微软雅黑" panose="020B0503020204020204" pitchFamily="34" charset="-122"/>
              </a:rPr>
              <a:t>x</a:t>
            </a:r>
            <a:r>
              <a:rPr lang="zh-CN" altLang="en-US" sz="2800">
                <a:latin typeface="微软雅黑" panose="020B0503020204020204" pitchFamily="34" charset="-122"/>
                <a:ea typeface="微软雅黑" panose="020B0503020204020204" pitchFamily="34" charset="-122"/>
              </a:rPr>
              <a:t>为</a:t>
            </a:r>
            <a:r>
              <a:rPr lang="en-US" altLang="zh-CN" sz="2800">
                <a:latin typeface="微软雅黑" panose="020B0503020204020204" pitchFamily="34" charset="-122"/>
                <a:ea typeface="微软雅黑" panose="020B0503020204020204" pitchFamily="34" charset="-122"/>
              </a:rPr>
              <a:t>A</a:t>
            </a:r>
            <a:r>
              <a:rPr lang="zh-CN" altLang="en-US" sz="2800">
                <a:latin typeface="微软雅黑" panose="020B0503020204020204" pitchFamily="34" charset="-122"/>
                <a:ea typeface="微软雅黑" panose="020B0503020204020204" pitchFamily="34" charset="-122"/>
              </a:rPr>
              <a:t>中的</a:t>
            </a:r>
            <a:r>
              <a:rPr lang="zh-CN" altLang="en-US" sz="2800" b="1">
                <a:latin typeface="微软雅黑" panose="020B0503020204020204" pitchFamily="34" charset="-122"/>
                <a:ea typeface="微软雅黑" panose="020B0503020204020204" pitchFamily="34" charset="-122"/>
              </a:rPr>
              <a:t>自由变元</a:t>
            </a:r>
            <a:r>
              <a:rPr lang="zh-CN" altLang="en-US" sz="2800">
                <a:latin typeface="微软雅黑" panose="020B0503020204020204" pitchFamily="34" charset="-122"/>
                <a:ea typeface="微软雅黑" panose="020B0503020204020204" pitchFamily="34" charset="-122"/>
              </a:rPr>
              <a:t>，则</a:t>
            </a:r>
            <a:r>
              <a:rPr lang="en-US" altLang="zh-CN" sz="2800" b="1">
                <a:latin typeface="微软雅黑" panose="020B0503020204020204" pitchFamily="34" charset="-122"/>
                <a:ea typeface="微软雅黑" panose="020B0503020204020204" pitchFamily="34" charset="-122"/>
              </a:rPr>
              <a:t>(</a:t>
            </a:r>
            <a:r>
              <a:rPr lang="zh-CN" altLang="zh-CN" sz="2800" b="1">
                <a:sym typeface="Symbol" panose="05050102010706020507" pitchFamily="18" charset="2"/>
              </a:rPr>
              <a:t> </a:t>
            </a:r>
            <a:r>
              <a:rPr lang="en-US" altLang="zh-CN" sz="2800" b="1">
                <a:latin typeface="微软雅黑" panose="020B0503020204020204" pitchFamily="34" charset="-122"/>
                <a:ea typeface="微软雅黑" panose="020B0503020204020204" pitchFamily="34" charset="-122"/>
              </a:rPr>
              <a:t>x)A</a:t>
            </a:r>
            <a:r>
              <a:rPr lang="zh-CN" altLang="en-US" sz="2800" b="1">
                <a:latin typeface="微软雅黑" panose="020B0503020204020204" pitchFamily="34" charset="-122"/>
                <a:ea typeface="微软雅黑" panose="020B0503020204020204" pitchFamily="34" charset="-122"/>
              </a:rPr>
              <a:t>和</a:t>
            </a:r>
            <a:r>
              <a:rPr lang="en-US" altLang="zh-CN" sz="2800" b="1">
                <a:latin typeface="微软雅黑" panose="020B0503020204020204" pitchFamily="34" charset="-122"/>
                <a:ea typeface="微软雅黑" panose="020B0503020204020204" pitchFamily="34" charset="-122"/>
              </a:rPr>
              <a:t>(</a:t>
            </a:r>
            <a:r>
              <a:rPr lang="zh-CN" altLang="zh-CN" sz="2800" b="1">
                <a:sym typeface="Symbol" panose="05050102010706020507" pitchFamily="18" charset="2"/>
              </a:rPr>
              <a:t></a:t>
            </a:r>
            <a:r>
              <a:rPr lang="zh-CN" altLang="zh-CN" sz="4000" b="1">
                <a:sym typeface="Symbol" panose="05050102010706020507" pitchFamily="18" charset="2"/>
              </a:rPr>
              <a:t> </a:t>
            </a:r>
            <a:r>
              <a:rPr lang="en-US" altLang="zh-CN" sz="2800" b="1">
                <a:latin typeface="微软雅黑" panose="020B0503020204020204" pitchFamily="34" charset="-122"/>
                <a:ea typeface="微软雅黑" panose="020B0503020204020204" pitchFamily="34" charset="-122"/>
              </a:rPr>
              <a:t>x)A</a:t>
            </a:r>
            <a:r>
              <a:rPr lang="zh-CN" altLang="en-US" sz="2800">
                <a:latin typeface="微软雅黑" panose="020B0503020204020204" pitchFamily="34" charset="-122"/>
                <a:ea typeface="微软雅黑" panose="020B0503020204020204" pitchFamily="34" charset="-122"/>
              </a:rPr>
              <a:t>都是合式公式。</a:t>
            </a:r>
          </a:p>
          <a:p>
            <a:pPr lvl="1">
              <a:lnSpc>
                <a:spcPct val="150000"/>
              </a:lnSpc>
            </a:pPr>
            <a:r>
              <a:rPr lang="en-US" altLang="zh-CN" sz="2800">
                <a:latin typeface="微软雅黑" panose="020B0503020204020204" pitchFamily="34" charset="-122"/>
                <a:ea typeface="微软雅黑" panose="020B0503020204020204" pitchFamily="34" charset="-122"/>
              </a:rPr>
              <a:t>(5)</a:t>
            </a:r>
            <a:r>
              <a:rPr lang="zh-CN" altLang="en-US" sz="2800">
                <a:latin typeface="微软雅黑" panose="020B0503020204020204" pitchFamily="34" charset="-122"/>
                <a:ea typeface="微软雅黑" panose="020B0503020204020204" pitchFamily="34" charset="-122"/>
              </a:rPr>
              <a:t>只有按上述规则</a:t>
            </a:r>
            <a:r>
              <a:rPr lang="en-US" altLang="zh-CN" sz="2800">
                <a:latin typeface="微软雅黑" panose="020B0503020204020204" pitchFamily="34" charset="-122"/>
                <a:ea typeface="微软雅黑" panose="020B0503020204020204" pitchFamily="34" charset="-122"/>
              </a:rPr>
              <a:t>(1)</a:t>
            </a:r>
            <a:r>
              <a:rPr lang="zh-CN" altLang="en-US" sz="2800">
                <a:latin typeface="微软雅黑" panose="020B0503020204020204" pitchFamily="34" charset="-122"/>
                <a:ea typeface="微软雅黑" panose="020B0503020204020204" pitchFamily="34" charset="-122"/>
              </a:rPr>
              <a:t>至</a:t>
            </a:r>
            <a:r>
              <a:rPr lang="en-US" altLang="zh-CN" sz="2800">
                <a:latin typeface="微软雅黑" panose="020B0503020204020204" pitchFamily="34" charset="-122"/>
                <a:ea typeface="微软雅黑" panose="020B0503020204020204" pitchFamily="34" charset="-122"/>
              </a:rPr>
              <a:t>(4)</a:t>
            </a:r>
            <a:r>
              <a:rPr lang="zh-CN" altLang="en-US" sz="2800">
                <a:latin typeface="微软雅黑" panose="020B0503020204020204" pitchFamily="34" charset="-122"/>
                <a:ea typeface="微软雅黑" panose="020B0503020204020204" pitchFamily="34" charset="-122"/>
              </a:rPr>
              <a:t>求得的那些公式，才是合式公式。</a:t>
            </a:r>
          </a:p>
          <a:p>
            <a:pPr lvl="1"/>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a:extLst>
              <a:ext uri="{FF2B5EF4-FFF2-40B4-BE49-F238E27FC236}">
                <a16:creationId xmlns:a16="http://schemas.microsoft.com/office/drawing/2014/main" id="{B989D33F-8E38-43F3-A099-E576C0E2A94E}"/>
              </a:ext>
            </a:extLst>
          </p:cNvPr>
          <p:cNvSpPr>
            <a:spLocks noGrp="1" noChangeArrowheads="1"/>
          </p:cNvSpPr>
          <p:nvPr>
            <p:ph type="title"/>
          </p:nvPr>
        </p:nvSpPr>
        <p:spPr>
          <a:xfrm>
            <a:off x="2152650" y="1844676"/>
            <a:ext cx="7886700" cy="1325563"/>
          </a:xfrm>
        </p:spPr>
        <p:txBody>
          <a:bodyPr>
            <a:normAutofit fontScale="90000"/>
          </a:bodyPr>
          <a:lstStyle/>
          <a:p>
            <a:r>
              <a:rPr lang="zh-CN" altLang="en-US" b="1">
                <a:latin typeface="微软雅黑" panose="020B0503020204020204" pitchFamily="34" charset="-122"/>
                <a:ea typeface="微软雅黑" panose="020B0503020204020204" pitchFamily="34" charset="-122"/>
              </a:rPr>
              <a:t>例题：试把下列命题表示为谓词公式：</a:t>
            </a:r>
            <a:br>
              <a:rPr lang="en-US" altLang="zh-CN" b="1">
                <a:latin typeface="微软雅黑" panose="020B0503020204020204" pitchFamily="34" charset="-122"/>
                <a:ea typeface="微软雅黑" panose="020B0503020204020204" pitchFamily="34" charset="-122"/>
              </a:rPr>
            </a:br>
            <a:br>
              <a:rPr lang="en-US" altLang="zh-CN" b="1">
                <a:latin typeface="微软雅黑" panose="020B0503020204020204" pitchFamily="34" charset="-122"/>
                <a:ea typeface="微软雅黑" panose="020B0503020204020204" pitchFamily="34" charset="-122"/>
              </a:rPr>
            </a:br>
            <a:r>
              <a:rPr lang="zh-CN" altLang="en-US" b="1">
                <a:latin typeface="微软雅黑" panose="020B0503020204020204" pitchFamily="34" charset="-122"/>
                <a:ea typeface="微软雅黑" panose="020B0503020204020204" pitchFamily="34" charset="-122"/>
              </a:rPr>
              <a:t>对于所有的</a:t>
            </a:r>
            <a:r>
              <a:rPr lang="en-US" altLang="zh-CN" b="1">
                <a:latin typeface="微软雅黑" panose="020B0503020204020204" pitchFamily="34" charset="-122"/>
                <a:ea typeface="微软雅黑" panose="020B0503020204020204" pitchFamily="34" charset="-122"/>
              </a:rPr>
              <a:t>x,</a:t>
            </a:r>
            <a:r>
              <a:rPr lang="zh-CN" altLang="en-US" b="1">
                <a:latin typeface="微软雅黑" panose="020B0503020204020204" pitchFamily="34" charset="-122"/>
                <a:ea typeface="微软雅黑" panose="020B0503020204020204" pitchFamily="34" charset="-122"/>
              </a:rPr>
              <a:t>如果</a:t>
            </a:r>
            <a:r>
              <a:rPr lang="en-US" altLang="zh-CN" b="1">
                <a:latin typeface="微软雅黑" panose="020B0503020204020204" pitchFamily="34" charset="-122"/>
                <a:ea typeface="微软雅黑" panose="020B0503020204020204" pitchFamily="34" charset="-122"/>
              </a:rPr>
              <a:t>x</a:t>
            </a:r>
            <a:r>
              <a:rPr lang="zh-CN" altLang="en-US" b="1">
                <a:latin typeface="微软雅黑" panose="020B0503020204020204" pitchFamily="34" charset="-122"/>
                <a:ea typeface="微软雅黑" panose="020B0503020204020204" pitchFamily="34" charset="-122"/>
              </a:rPr>
              <a:t>是整数，则</a:t>
            </a:r>
            <a:r>
              <a:rPr lang="en-US" altLang="zh-CN" b="1">
                <a:latin typeface="微软雅黑" panose="020B0503020204020204" pitchFamily="34" charset="-122"/>
                <a:ea typeface="微软雅黑" panose="020B0503020204020204" pitchFamily="34" charset="-122"/>
              </a:rPr>
              <a:t>x</a:t>
            </a:r>
            <a:r>
              <a:rPr lang="zh-CN" altLang="en-US" b="1">
                <a:latin typeface="微软雅黑" panose="020B0503020204020204" pitchFamily="34" charset="-122"/>
                <a:ea typeface="微软雅黑" panose="020B0503020204020204" pitchFamily="34" charset="-122"/>
              </a:rPr>
              <a:t>或者为整数或者为负数。</a:t>
            </a:r>
            <a:br>
              <a:rPr lang="zh-CN" altLang="en-US"/>
            </a:br>
            <a:endParaRPr lang="zh-CN" altLang="en-US"/>
          </a:p>
        </p:txBody>
      </p:sp>
      <p:sp>
        <p:nvSpPr>
          <p:cNvPr id="6" name="文本框 5">
            <a:extLst>
              <a:ext uri="{FF2B5EF4-FFF2-40B4-BE49-F238E27FC236}">
                <a16:creationId xmlns:a16="http://schemas.microsoft.com/office/drawing/2014/main" id="{108191E2-6C8B-4465-B787-46C68473DE24}"/>
              </a:ext>
            </a:extLst>
          </p:cNvPr>
          <p:cNvSpPr txBox="1">
            <a:spLocks noRot="1" noChangeAspect="1" noMove="1" noResize="1" noEditPoints="1" noAdjustHandles="1" noChangeArrowheads="1" noChangeShapeType="1" noTextEdit="1"/>
          </p:cNvSpPr>
          <p:nvPr/>
        </p:nvSpPr>
        <p:spPr>
          <a:xfrm>
            <a:off x="2711624" y="4437113"/>
            <a:ext cx="6607646" cy="736997"/>
          </a:xfrm>
          <a:prstGeom prst="rect">
            <a:avLst/>
          </a:prstGeom>
          <a:blipFill>
            <a:blip r:embed="rId2"/>
            <a:stretch>
              <a:fillRect/>
            </a:stretch>
          </a:blipFill>
        </p:spPr>
        <p:txBody>
          <a:bodyPr/>
          <a:lstStyle/>
          <a:p>
            <a:pPr>
              <a:defRPr/>
            </a:pPr>
            <a:r>
              <a:rPr lang="zh-CN" altLang="en-US" dirty="0">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E3976-A1E5-4038-9066-C14642233400}"/>
              </a:ext>
            </a:extLst>
          </p:cNvPr>
          <p:cNvSpPr>
            <a:spLocks noGrp="1"/>
          </p:cNvSpPr>
          <p:nvPr>
            <p:ph type="title"/>
          </p:nvPr>
        </p:nvSpPr>
        <p:spPr/>
        <p:txBody>
          <a:bodyPr/>
          <a:lstStyle/>
          <a:p>
            <a:r>
              <a:rPr lang="zh-CN" altLang="en-US" dirty="0">
                <a:solidFill>
                  <a:srgbClr val="FF0000"/>
                </a:solidFill>
              </a:rPr>
              <a:t>谓词表达式总结</a:t>
            </a:r>
          </a:p>
        </p:txBody>
      </p:sp>
      <p:sp>
        <p:nvSpPr>
          <p:cNvPr id="3" name="内容占位符 2">
            <a:extLst>
              <a:ext uri="{FF2B5EF4-FFF2-40B4-BE49-F238E27FC236}">
                <a16:creationId xmlns:a16="http://schemas.microsoft.com/office/drawing/2014/main" id="{0163E73A-3550-47AB-AA1F-9C90C20CA260}"/>
              </a:ext>
            </a:extLst>
          </p:cNvPr>
          <p:cNvSpPr>
            <a:spLocks noGrp="1"/>
          </p:cNvSpPr>
          <p:nvPr>
            <p:ph idx="1"/>
          </p:nvPr>
        </p:nvSpPr>
        <p:spPr/>
        <p:txBody>
          <a:bodyPr/>
          <a:lstStyle/>
          <a:p>
            <a:r>
              <a:rPr lang="zh-CN" altLang="en-US" dirty="0"/>
              <a:t>目标：用谓词逻辑表达客观语句（</a:t>
            </a:r>
            <a:r>
              <a:rPr lang="zh-CN" altLang="en-US" dirty="0">
                <a:solidFill>
                  <a:srgbClr val="FF0000"/>
                </a:solidFill>
              </a:rPr>
              <a:t>非常重要！！！！！！</a:t>
            </a:r>
            <a:r>
              <a:rPr lang="zh-CN" altLang="en-US" dirty="0"/>
              <a:t>）</a:t>
            </a:r>
            <a:endParaRPr lang="en-US" altLang="zh-CN" dirty="0"/>
          </a:p>
          <a:p>
            <a:r>
              <a:rPr lang="zh-CN" altLang="en-US" dirty="0"/>
              <a:t>我们有什么材料？基本单元，</a:t>
            </a:r>
            <a:r>
              <a:rPr lang="en-US" altLang="zh-CN" dirty="0"/>
              <a:t>【</a:t>
            </a:r>
            <a:r>
              <a:rPr lang="zh-CN" altLang="en-US" dirty="0"/>
              <a:t>全称量词 连词（与，或，蕴含）</a:t>
            </a:r>
            <a:r>
              <a:rPr lang="en-US" altLang="zh-CN" dirty="0"/>
              <a:t>】</a:t>
            </a:r>
          </a:p>
        </p:txBody>
      </p:sp>
    </p:spTree>
    <p:extLst>
      <p:ext uri="{BB962C8B-B14F-4D97-AF65-F5344CB8AC3E}">
        <p14:creationId xmlns:p14="http://schemas.microsoft.com/office/powerpoint/2010/main" val="4019269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a:extLst>
              <a:ext uri="{FF2B5EF4-FFF2-40B4-BE49-F238E27FC236}">
                <a16:creationId xmlns:a16="http://schemas.microsoft.com/office/drawing/2014/main" id="{B92B66F2-DCE3-4342-9DF6-177816232105}"/>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3"/>
              </a:buBlip>
              <a:defRPr sz="2800">
                <a:solidFill>
                  <a:schemeClr val="tx1"/>
                </a:solidFill>
                <a:latin typeface="Times New Roman" panose="02020603050405020304" pitchFamily="18" charset="0"/>
                <a:ea typeface="楷体_GB2312" pitchFamily="1" charset="-122"/>
              </a:defRPr>
            </a:lvl1pPr>
            <a:lvl2pPr marL="742950" indent="-285750">
              <a:spcBef>
                <a:spcPct val="20000"/>
              </a:spcBef>
              <a:buSzPct val="75000"/>
              <a:buBlip>
                <a:blip r:embed="rId4"/>
              </a:buBlip>
              <a:defRPr sz="2400">
                <a:solidFill>
                  <a:schemeClr val="tx1"/>
                </a:solidFill>
                <a:latin typeface="Times New Roman" panose="02020603050405020304" pitchFamily="18" charset="0"/>
                <a:ea typeface="楷体_GB2312" pitchFamily="1" charset="-122"/>
              </a:defRPr>
            </a:lvl2pPr>
            <a:lvl3pPr marL="1143000" indent="-228600">
              <a:spcBef>
                <a:spcPct val="20000"/>
              </a:spcBef>
              <a:buBlip>
                <a:blip r:embed="rId5"/>
              </a:buBlip>
              <a:defRPr sz="2000">
                <a:solidFill>
                  <a:schemeClr val="tx1"/>
                </a:solidFill>
                <a:latin typeface="Times New Roman" panose="02020603050405020304" pitchFamily="18" charset="0"/>
                <a:ea typeface="楷体_GB2312" pitchFamily="1" charset="-122"/>
              </a:defRPr>
            </a:lvl3pPr>
            <a:lvl4pPr marL="1600200" indent="-228600">
              <a:spcBef>
                <a:spcPct val="20000"/>
              </a:spcBef>
              <a:buBlip>
                <a:blip r:embed="rId6"/>
              </a:buBlip>
              <a:defRPr>
                <a:solidFill>
                  <a:schemeClr val="tx1"/>
                </a:solidFill>
                <a:latin typeface="Times New Roman" panose="02020603050405020304" pitchFamily="18" charset="0"/>
                <a:ea typeface="楷体_GB2312" pitchFamily="1"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_GB2312" pitchFamily="1"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1"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1"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1"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1" charset="-122"/>
              </a:defRPr>
            </a:lvl9pPr>
          </a:lstStyle>
          <a:p>
            <a:pPr>
              <a:spcBef>
                <a:spcPct val="0"/>
              </a:spcBef>
              <a:buFontTx/>
              <a:buNone/>
            </a:pPr>
            <a:fld id="{FA6AC8F0-AB98-4191-821B-B6728B2FE1AD}" type="slidenum">
              <a:rPr lang="zh-TW" altLang="en-US" sz="1400">
                <a:latin typeface="Arial" panose="020B0604020202020204" pitchFamily="34" charset="0"/>
                <a:ea typeface="PMingLiU" panose="02020500000000000000" pitchFamily="18" charset="-120"/>
              </a:rPr>
              <a:pPr>
                <a:spcBef>
                  <a:spcPct val="0"/>
                </a:spcBef>
                <a:buFontTx/>
                <a:buNone/>
              </a:pPr>
              <a:t>3</a:t>
            </a:fld>
            <a:endParaRPr lang="en-US" altLang="zh-TW" sz="1400">
              <a:latin typeface="Arial" panose="020B0604020202020204" pitchFamily="34" charset="0"/>
              <a:ea typeface="PMingLiU" panose="02020500000000000000" pitchFamily="18" charset="-120"/>
            </a:endParaRPr>
          </a:p>
        </p:txBody>
      </p:sp>
      <p:sp>
        <p:nvSpPr>
          <p:cNvPr id="57346" name="Rectangle 2">
            <a:extLst>
              <a:ext uri="{FF2B5EF4-FFF2-40B4-BE49-F238E27FC236}">
                <a16:creationId xmlns:a16="http://schemas.microsoft.com/office/drawing/2014/main" id="{E29FBEEE-9123-499C-8428-8055464B73ED}"/>
              </a:ext>
            </a:extLst>
          </p:cNvPr>
          <p:cNvSpPr>
            <a:spLocks noGrp="1" noChangeArrowheads="1"/>
          </p:cNvSpPr>
          <p:nvPr>
            <p:ph type="title"/>
          </p:nvPr>
        </p:nvSpPr>
        <p:spPr>
          <a:xfrm>
            <a:off x="2695575" y="215901"/>
            <a:ext cx="7793038" cy="696913"/>
          </a:xfrm>
        </p:spPr>
        <p:txBody>
          <a:bodyPr>
            <a:normAutofit fontScale="90000"/>
          </a:bodyPr>
          <a:lstStyle/>
          <a:p>
            <a:pPr eaLnBrk="1" hangingPunct="1">
              <a:defRPr/>
            </a:pPr>
            <a:r>
              <a:rPr lang="en-US" altLang="zh-CN" b="0" dirty="0"/>
              <a:t> </a:t>
            </a:r>
            <a:r>
              <a:rPr lang="en-US" altLang="zh-CN" dirty="0"/>
              <a:t>1.2  </a:t>
            </a:r>
            <a:r>
              <a:rPr lang="zh-CN" altLang="en-US" dirty="0"/>
              <a:t>人工智能的起源与发展</a:t>
            </a:r>
            <a:r>
              <a:rPr lang="en-US" altLang="zh-CN" dirty="0">
                <a:solidFill>
                  <a:srgbClr val="3366CC"/>
                </a:solidFill>
              </a:rPr>
              <a:t>—</a:t>
            </a:r>
            <a:r>
              <a:rPr lang="zh-CN" altLang="en-US" dirty="0">
                <a:solidFill>
                  <a:srgbClr val="3366CC"/>
                </a:solidFill>
              </a:rPr>
              <a:t>孕育期</a:t>
            </a:r>
            <a:r>
              <a:rPr lang="zh-CN" altLang="en-US" dirty="0"/>
              <a:t> </a:t>
            </a:r>
          </a:p>
        </p:txBody>
      </p:sp>
      <p:sp>
        <p:nvSpPr>
          <p:cNvPr id="38916" name="Rectangle 3">
            <a:extLst>
              <a:ext uri="{FF2B5EF4-FFF2-40B4-BE49-F238E27FC236}">
                <a16:creationId xmlns:a16="http://schemas.microsoft.com/office/drawing/2014/main" id="{62FC621D-F0CA-4013-8F91-6BA9AB90B552}"/>
              </a:ext>
            </a:extLst>
          </p:cNvPr>
          <p:cNvSpPr>
            <a:spLocks noGrp="1" noChangeArrowheads="1"/>
          </p:cNvSpPr>
          <p:nvPr>
            <p:ph type="body" idx="1"/>
          </p:nvPr>
        </p:nvSpPr>
        <p:spPr>
          <a:xfrm>
            <a:off x="1776414" y="1052514"/>
            <a:ext cx="6264275" cy="2016125"/>
          </a:xfrm>
        </p:spPr>
        <p:txBody>
          <a:bodyPr/>
          <a:lstStyle/>
          <a:p>
            <a:pPr lvl="1" eaLnBrk="1" hangingPunct="1">
              <a:lnSpc>
                <a:spcPct val="105000"/>
              </a:lnSpc>
              <a:spcBef>
                <a:spcPct val="25000"/>
              </a:spcBef>
            </a:pPr>
            <a:r>
              <a:rPr lang="zh-CN" altLang="en-US" dirty="0">
                <a:solidFill>
                  <a:srgbClr val="FF0000"/>
                </a:solidFill>
              </a:rPr>
              <a:t>图灵</a:t>
            </a:r>
            <a:r>
              <a:rPr lang="en-US" altLang="zh-CN" dirty="0"/>
              <a:t>(1912—1954)</a:t>
            </a:r>
            <a:r>
              <a:rPr lang="zh-CN" altLang="en-US" dirty="0"/>
              <a:t>：英国数学家，</a:t>
            </a:r>
            <a:r>
              <a:rPr lang="en-US" altLang="zh-CN" dirty="0"/>
              <a:t>1936</a:t>
            </a:r>
            <a:r>
              <a:rPr lang="zh-CN" altLang="en-US" dirty="0"/>
              <a:t>年创立了自动机理论亦称图灵机，</a:t>
            </a:r>
            <a:r>
              <a:rPr lang="en-US" altLang="zh-CN" dirty="0"/>
              <a:t>1950</a:t>
            </a:r>
            <a:r>
              <a:rPr lang="zh-CN" altLang="en-US" dirty="0"/>
              <a:t>年在其著作</a:t>
            </a:r>
            <a:r>
              <a:rPr lang="en-US" altLang="zh-CN" dirty="0"/>
              <a:t>《</a:t>
            </a:r>
            <a:r>
              <a:rPr lang="zh-CN" altLang="en-US" dirty="0"/>
              <a:t>计算机器与智能</a:t>
            </a:r>
            <a:r>
              <a:rPr lang="en-US" altLang="zh-CN" dirty="0"/>
              <a:t>》</a:t>
            </a:r>
            <a:r>
              <a:rPr lang="zh-CN" altLang="en-US" dirty="0"/>
              <a:t>中首次提出“机器也能思维” ，被誉为“人工智能之父”。</a:t>
            </a:r>
          </a:p>
        </p:txBody>
      </p:sp>
      <p:pic>
        <p:nvPicPr>
          <p:cNvPr id="38917" name="Picture 4" descr="Alan Turing">
            <a:extLst>
              <a:ext uri="{FF2B5EF4-FFF2-40B4-BE49-F238E27FC236}">
                <a16:creationId xmlns:a16="http://schemas.microsoft.com/office/drawing/2014/main" id="{F8BDC6FD-66BE-4FB9-B09E-C8A1CA55D0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78775" y="1187451"/>
            <a:ext cx="1639888"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文本框 13">
            <a:extLst>
              <a:ext uri="{FF2B5EF4-FFF2-40B4-BE49-F238E27FC236}">
                <a16:creationId xmlns:a16="http://schemas.microsoft.com/office/drawing/2014/main" id="{97B2F2FE-2EC0-4A3B-8312-3E14EE01684D}"/>
              </a:ext>
            </a:extLst>
          </p:cNvPr>
          <p:cNvSpPr txBox="1">
            <a:spLocks noChangeArrowheads="1"/>
          </p:cNvSpPr>
          <p:nvPr/>
        </p:nvSpPr>
        <p:spPr bwMode="auto">
          <a:xfrm>
            <a:off x="3287713" y="6000751"/>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sz="2800">
                <a:solidFill>
                  <a:schemeClr val="tx1"/>
                </a:solidFill>
                <a:latin typeface="Times New Roman" panose="02020603050405020304" pitchFamily="18" charset="0"/>
                <a:ea typeface="楷体_GB2312" pitchFamily="1" charset="-122"/>
              </a:defRPr>
            </a:lvl1pPr>
            <a:lvl2pPr marL="742950" indent="-285750">
              <a:spcBef>
                <a:spcPct val="20000"/>
              </a:spcBef>
              <a:buSzPct val="75000"/>
              <a:buBlip>
                <a:blip r:embed="rId4"/>
              </a:buBlip>
              <a:defRPr sz="2400">
                <a:solidFill>
                  <a:schemeClr val="tx1"/>
                </a:solidFill>
                <a:latin typeface="Times New Roman" panose="02020603050405020304" pitchFamily="18" charset="0"/>
                <a:ea typeface="楷体_GB2312" pitchFamily="1" charset="-122"/>
              </a:defRPr>
            </a:lvl2pPr>
            <a:lvl3pPr marL="1143000" indent="-228600">
              <a:spcBef>
                <a:spcPct val="20000"/>
              </a:spcBef>
              <a:buBlip>
                <a:blip r:embed="rId5"/>
              </a:buBlip>
              <a:defRPr sz="2000">
                <a:solidFill>
                  <a:schemeClr val="tx1"/>
                </a:solidFill>
                <a:latin typeface="Times New Roman" panose="02020603050405020304" pitchFamily="18" charset="0"/>
                <a:ea typeface="楷体_GB2312" pitchFamily="1" charset="-122"/>
              </a:defRPr>
            </a:lvl3pPr>
            <a:lvl4pPr marL="1600200" indent="-228600">
              <a:spcBef>
                <a:spcPct val="20000"/>
              </a:spcBef>
              <a:buBlip>
                <a:blip r:embed="rId6"/>
              </a:buBlip>
              <a:defRPr>
                <a:solidFill>
                  <a:schemeClr val="tx1"/>
                </a:solidFill>
                <a:latin typeface="Times New Roman" panose="02020603050405020304" pitchFamily="18" charset="0"/>
                <a:ea typeface="楷体_GB2312" pitchFamily="1"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_GB2312" pitchFamily="1"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1"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1"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1"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_GB2312" pitchFamily="1" charset="-122"/>
              </a:defRPr>
            </a:lvl9pPr>
          </a:lstStyle>
          <a:p>
            <a:pPr>
              <a:spcBef>
                <a:spcPct val="0"/>
              </a:spcBef>
              <a:buFontTx/>
              <a:buNone/>
            </a:pPr>
            <a:r>
              <a:rPr lang="zh-CN" altLang="en-US">
                <a:solidFill>
                  <a:srgbClr val="990099"/>
                </a:solidFill>
                <a:latin typeface="Arial" panose="020B0604020202020204" pitchFamily="34" charset="0"/>
              </a:rPr>
              <a:t>图灵机</a:t>
            </a:r>
          </a:p>
        </p:txBody>
      </p:sp>
      <p:pic>
        <p:nvPicPr>
          <p:cNvPr id="38919" name="图片 10">
            <a:extLst>
              <a:ext uri="{FF2B5EF4-FFF2-40B4-BE49-F238E27FC236}">
                <a16:creationId xmlns:a16="http://schemas.microsoft.com/office/drawing/2014/main" id="{6140D1C8-BA90-4C2D-AB6A-F8CF26A902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3001" y="3314701"/>
            <a:ext cx="2568575"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626CF-2C2B-48F9-A71E-19F2D1853467}"/>
              </a:ext>
            </a:extLst>
          </p:cNvPr>
          <p:cNvSpPr>
            <a:spLocks noGrp="1"/>
          </p:cNvSpPr>
          <p:nvPr>
            <p:ph type="title"/>
          </p:nvPr>
        </p:nvSpPr>
        <p:spPr/>
        <p:txBody>
          <a:bodyPr/>
          <a:lstStyle/>
          <a:p>
            <a:r>
              <a:rPr lang="zh-CN" altLang="en-US" dirty="0"/>
              <a:t>第二章目录</a:t>
            </a:r>
          </a:p>
        </p:txBody>
      </p:sp>
      <p:sp>
        <p:nvSpPr>
          <p:cNvPr id="3" name="内容占位符 2">
            <a:extLst>
              <a:ext uri="{FF2B5EF4-FFF2-40B4-BE49-F238E27FC236}">
                <a16:creationId xmlns:a16="http://schemas.microsoft.com/office/drawing/2014/main" id="{80E67F31-DEAF-43ED-A66D-6E5763940D1F}"/>
              </a:ext>
            </a:extLst>
          </p:cNvPr>
          <p:cNvSpPr>
            <a:spLocks noGrp="1"/>
          </p:cNvSpPr>
          <p:nvPr>
            <p:ph sz="half" idx="1"/>
          </p:nvPr>
        </p:nvSpPr>
        <p:spPr>
          <a:xfrm>
            <a:off x="838199" y="1825625"/>
            <a:ext cx="7230533" cy="4351338"/>
          </a:xfrm>
        </p:spPr>
        <p:txBody>
          <a:bodyPr/>
          <a:lstStyle/>
          <a:p>
            <a:r>
              <a:rPr lang="zh-CN" altLang="en-US" dirty="0"/>
              <a:t>问题规约法</a:t>
            </a:r>
            <a:endParaRPr lang="en-US" altLang="zh-CN" dirty="0"/>
          </a:p>
          <a:p>
            <a:r>
              <a:rPr lang="zh-CN" altLang="en-US" dirty="0"/>
              <a:t>谓词公式中的等价关系</a:t>
            </a:r>
            <a:endParaRPr lang="en-US" altLang="zh-CN" dirty="0"/>
          </a:p>
          <a:p>
            <a:r>
              <a:rPr lang="zh-CN" altLang="en-US" dirty="0"/>
              <a:t>谓词公式的表达</a:t>
            </a:r>
            <a:endParaRPr lang="en-US" altLang="zh-CN" dirty="0"/>
          </a:p>
          <a:p>
            <a:r>
              <a:rPr lang="zh-CN" altLang="en-US" dirty="0">
                <a:solidFill>
                  <a:srgbClr val="FF0000"/>
                </a:solidFill>
              </a:rPr>
              <a:t>谓词公式中的置换合一</a:t>
            </a:r>
            <a:endParaRPr lang="en-US" altLang="zh-CN" dirty="0">
              <a:solidFill>
                <a:srgbClr val="FF0000"/>
              </a:solidFill>
            </a:endParaRPr>
          </a:p>
          <a:p>
            <a:endParaRPr lang="en-US" altLang="zh-CN" dirty="0"/>
          </a:p>
          <a:p>
            <a:endParaRPr lang="zh-CN" altLang="en-US" dirty="0"/>
          </a:p>
        </p:txBody>
      </p:sp>
    </p:spTree>
    <p:extLst>
      <p:ext uri="{BB962C8B-B14F-4D97-AF65-F5344CB8AC3E}">
        <p14:creationId xmlns:p14="http://schemas.microsoft.com/office/powerpoint/2010/main" val="510125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A4A5035F-CB89-4769-9717-FD918D8B72D6}"/>
              </a:ext>
            </a:extLst>
          </p:cNvPr>
          <p:cNvSpPr>
            <a:spLocks noGrp="1" noChangeArrowheads="1"/>
          </p:cNvSpPr>
          <p:nvPr>
            <p:ph type="title"/>
          </p:nvPr>
        </p:nvSpPr>
        <p:spPr>
          <a:xfrm>
            <a:off x="1609725" y="115888"/>
            <a:ext cx="9958388" cy="914400"/>
          </a:xfrm>
        </p:spPr>
        <p:txBody>
          <a:bodyPr>
            <a:normAutofit fontScale="90000"/>
          </a:bodyPr>
          <a:lstStyle/>
          <a:p>
            <a:r>
              <a:rPr lang="zh-CN" altLang="zh-CN" b="1">
                <a:latin typeface="微软雅黑" panose="020B0503020204020204" pitchFamily="34" charset="-122"/>
                <a:ea typeface="微软雅黑" panose="020B0503020204020204" pitchFamily="34" charset="-122"/>
              </a:rPr>
              <a:t>2.3.3.置换与合一</a:t>
            </a:r>
            <a:r>
              <a:rPr lang="en-US" altLang="zh-CN" b="1">
                <a:latin typeface="微软雅黑" panose="020B0503020204020204" pitchFamily="34" charset="-122"/>
                <a:ea typeface="微软雅黑" panose="020B0503020204020204" pitchFamily="34" charset="-122"/>
              </a:rPr>
              <a:t>(</a:t>
            </a:r>
            <a:r>
              <a:rPr lang="zh-CN" altLang="zh-CN" sz="2400" b="1">
                <a:latin typeface="微软雅黑" panose="020B0503020204020204" pitchFamily="34" charset="-122"/>
                <a:ea typeface="微软雅黑" panose="020B0503020204020204" pitchFamily="34" charset="-122"/>
              </a:rPr>
              <a:t>Substitution and Unification </a:t>
            </a:r>
            <a:r>
              <a:rPr lang="en-US" altLang="zh-CN" b="1">
                <a:latin typeface="微软雅黑" panose="020B0503020204020204" pitchFamily="34" charset="-122"/>
                <a:ea typeface="微软雅黑" panose="020B0503020204020204" pitchFamily="34" charset="-122"/>
              </a:rPr>
              <a:t>)</a:t>
            </a:r>
            <a:br>
              <a:rPr lang="zh-CN" altLang="zh-CN">
                <a:latin typeface="Times New Roman" panose="02020603050405020304" pitchFamily="18" charset="0"/>
                <a:ea typeface="华文新魏" panose="02010800040101010101" pitchFamily="2" charset="-122"/>
              </a:rPr>
            </a:br>
            <a:r>
              <a:rPr lang="zh-CN" altLang="zh-CN">
                <a:latin typeface="Times New Roman" panose="02020603050405020304" pitchFamily="18" charset="0"/>
                <a:ea typeface="华文新魏" panose="02010800040101010101" pitchFamily="2" charset="-122"/>
              </a:rPr>
              <a:t>            </a:t>
            </a:r>
            <a:endParaRPr lang="zh-CN" altLang="zh-CN">
              <a:latin typeface="Times New Roman" panose="02020603050405020304" pitchFamily="18" charset="0"/>
              <a:ea typeface="楷体_GB2312" pitchFamily="1" charset="-122"/>
            </a:endParaRPr>
          </a:p>
        </p:txBody>
      </p:sp>
      <p:sp>
        <p:nvSpPr>
          <p:cNvPr id="117763" name="Rectangle 3">
            <a:extLst>
              <a:ext uri="{FF2B5EF4-FFF2-40B4-BE49-F238E27FC236}">
                <a16:creationId xmlns:a16="http://schemas.microsoft.com/office/drawing/2014/main" id="{AF7DB310-54B5-40AC-BB92-5D8A43EC57FA}"/>
              </a:ext>
            </a:extLst>
          </p:cNvPr>
          <p:cNvSpPr txBox="1">
            <a:spLocks noChangeArrowheads="1"/>
          </p:cNvSpPr>
          <p:nvPr/>
        </p:nvSpPr>
        <p:spPr bwMode="auto">
          <a:xfrm>
            <a:off x="1609725" y="1195388"/>
            <a:ext cx="897255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defTabSz="685800">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r>
              <a:rPr lang="zh-CN" altLang="en-US" b="1">
                <a:solidFill>
                  <a:schemeClr val="accent2"/>
                </a:solidFill>
                <a:latin typeface="微软雅黑" panose="020B0503020204020204" pitchFamily="34" charset="-122"/>
                <a:ea typeface="微软雅黑" panose="020B0503020204020204" pitchFamily="34" charset="-122"/>
              </a:rPr>
              <a:t>置换</a:t>
            </a:r>
            <a:r>
              <a:rPr lang="en-US" altLang="zh-CN" b="1">
                <a:solidFill>
                  <a:schemeClr val="accent2"/>
                </a:solidFill>
                <a:latin typeface="微软雅黑" panose="020B0503020204020204" pitchFamily="34" charset="-122"/>
                <a:ea typeface="微软雅黑" panose="020B0503020204020204" pitchFamily="34" charset="-122"/>
              </a:rPr>
              <a:t>(Substitution) </a:t>
            </a:r>
            <a:r>
              <a:rPr lang="zh-CN" altLang="en-US" b="1">
                <a:solidFill>
                  <a:schemeClr val="accent2"/>
                </a:solidFill>
                <a:latin typeface="微软雅黑" panose="020B0503020204020204" pitchFamily="34" charset="-122"/>
                <a:ea typeface="微软雅黑" panose="020B0503020204020204" pitchFamily="34" charset="-122"/>
              </a:rPr>
              <a:t>：</a:t>
            </a:r>
          </a:p>
          <a:p>
            <a:pPr lvl="1"/>
            <a:r>
              <a:rPr lang="zh-CN" altLang="en-US" sz="2400" b="1">
                <a:latin typeface="微软雅黑" panose="020B0503020204020204" pitchFamily="34" charset="-122"/>
                <a:ea typeface="微软雅黑" panose="020B0503020204020204" pitchFamily="34" charset="-122"/>
              </a:rPr>
              <a:t>在表达式中用置换项置换变量，例如用项（</a:t>
            </a:r>
            <a:r>
              <a:rPr lang="en-US" altLang="zh-CN" sz="2400" b="1">
                <a:latin typeface="微软雅黑" panose="020B0503020204020204" pitchFamily="34" charset="-122"/>
                <a:ea typeface="微软雅黑" panose="020B0503020204020204" pitchFamily="34" charset="-122"/>
              </a:rPr>
              <a:t>A</a:t>
            </a:r>
            <a:r>
              <a:rPr lang="zh-CN" altLang="en-US" sz="2400" b="1">
                <a:latin typeface="微软雅黑" panose="020B0503020204020204" pitchFamily="34" charset="-122"/>
                <a:ea typeface="微软雅黑" panose="020B0503020204020204" pitchFamily="34" charset="-122"/>
              </a:rPr>
              <a:t>）替换函数表达式中的变量（</a:t>
            </a:r>
            <a:r>
              <a:rPr lang="en-US" altLang="zh-CN" sz="2400" b="1" i="1">
                <a:latin typeface="微软雅黑" panose="020B0503020204020204" pitchFamily="34" charset="-122"/>
                <a:ea typeface="微软雅黑" panose="020B0503020204020204" pitchFamily="34" charset="-122"/>
              </a:rPr>
              <a:t>x</a:t>
            </a:r>
            <a:r>
              <a:rPr lang="zh-CN" altLang="en-US" sz="2400" b="1">
                <a:latin typeface="微软雅黑" panose="020B0503020204020204" pitchFamily="34" charset="-122"/>
                <a:ea typeface="微软雅黑" panose="020B0503020204020204" pitchFamily="34" charset="-122"/>
              </a:rPr>
              <a:t>）。一个表达式</a:t>
            </a:r>
            <a:r>
              <a:rPr lang="en-US" altLang="zh-CN" sz="2400" b="1">
                <a:latin typeface="微软雅黑" panose="020B0503020204020204" pitchFamily="34" charset="-122"/>
                <a:ea typeface="微软雅黑" panose="020B0503020204020204" pitchFamily="34" charset="-122"/>
              </a:rPr>
              <a:t>E</a:t>
            </a:r>
            <a:r>
              <a:rPr lang="zh-CN" altLang="en-US" sz="2400" b="1">
                <a:latin typeface="微软雅黑" panose="020B0503020204020204" pitchFamily="34" charset="-122"/>
                <a:ea typeface="微软雅黑" panose="020B0503020204020204" pitchFamily="34" charset="-122"/>
              </a:rPr>
              <a:t>（</a:t>
            </a:r>
            <a:r>
              <a:rPr lang="en-US" altLang="zh-CN" sz="2400" b="1">
                <a:latin typeface="微软雅黑" panose="020B0503020204020204" pitchFamily="34" charset="-122"/>
                <a:ea typeface="微软雅黑" panose="020B0503020204020204" pitchFamily="34" charset="-122"/>
              </a:rPr>
              <a:t>Expression</a:t>
            </a:r>
            <a:r>
              <a:rPr lang="zh-CN" altLang="en-US" sz="2400" b="1">
                <a:latin typeface="微软雅黑" panose="020B0503020204020204" pitchFamily="34" charset="-122"/>
                <a:ea typeface="微软雅黑" panose="020B0503020204020204" pitchFamily="34" charset="-122"/>
              </a:rPr>
              <a:t>）用一个置换</a:t>
            </a:r>
            <a:r>
              <a:rPr lang="en-US" altLang="zh-CN" sz="2400" b="1">
                <a:latin typeface="微软雅黑" panose="020B0503020204020204" pitchFamily="34" charset="-122"/>
                <a:ea typeface="微软雅黑" panose="020B0503020204020204" pitchFamily="34" charset="-122"/>
              </a:rPr>
              <a:t>S</a:t>
            </a:r>
            <a:r>
              <a:rPr lang="zh-CN" altLang="en-US" sz="2400" b="1">
                <a:latin typeface="微软雅黑" panose="020B0503020204020204" pitchFamily="34" charset="-122"/>
                <a:ea typeface="微软雅黑" panose="020B0503020204020204" pitchFamily="34" charset="-122"/>
              </a:rPr>
              <a:t>（</a:t>
            </a:r>
            <a:r>
              <a:rPr lang="en-US" altLang="zh-CN" sz="2400" b="1">
                <a:latin typeface="微软雅黑" panose="020B0503020204020204" pitchFamily="34" charset="-122"/>
                <a:ea typeface="微软雅黑" panose="020B0503020204020204" pitchFamily="34" charset="-122"/>
              </a:rPr>
              <a:t>Substitution</a:t>
            </a:r>
            <a:r>
              <a:rPr lang="zh-CN" altLang="en-US" sz="2400" b="1">
                <a:latin typeface="微软雅黑" panose="020B0503020204020204" pitchFamily="34" charset="-122"/>
                <a:ea typeface="微软雅黑" panose="020B0503020204020204" pitchFamily="34" charset="-122"/>
              </a:rPr>
              <a:t>）而得到的表达式的置换，记为</a:t>
            </a:r>
            <a:r>
              <a:rPr lang="en-US" altLang="zh-CN" sz="2400" b="1">
                <a:latin typeface="微软雅黑" panose="020B0503020204020204" pitchFamily="34" charset="-122"/>
                <a:ea typeface="微软雅黑" panose="020B0503020204020204" pitchFamily="34" charset="-122"/>
              </a:rPr>
              <a:t>ES</a:t>
            </a:r>
            <a:r>
              <a:rPr lang="zh-CN" altLang="en-US" sz="2400" b="1">
                <a:latin typeface="微软雅黑" panose="020B0503020204020204" pitchFamily="34" charset="-122"/>
                <a:ea typeface="微软雅黑" panose="020B0503020204020204" pitchFamily="34" charset="-122"/>
              </a:rPr>
              <a:t>。</a:t>
            </a:r>
          </a:p>
          <a:p>
            <a:endParaRPr lang="zh-CN" altLang="en-US" sz="2400" b="1">
              <a:latin typeface="微软雅黑" panose="020B0503020204020204" pitchFamily="34" charset="-122"/>
              <a:ea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rPr>
              <a:t>例题：表达式</a:t>
            </a:r>
            <a:r>
              <a:rPr lang="en-US" altLang="zh-CN" sz="2400" b="1">
                <a:latin typeface="微软雅黑" panose="020B0503020204020204" pitchFamily="34" charset="-122"/>
                <a:ea typeface="微软雅黑" panose="020B0503020204020204" pitchFamily="34" charset="-122"/>
              </a:rPr>
              <a:t>E</a:t>
            </a:r>
            <a:r>
              <a:rPr lang="zh-CN" altLang="en-US" sz="2400" b="1">
                <a:latin typeface="微软雅黑" panose="020B0503020204020204" pitchFamily="34" charset="-122"/>
                <a:ea typeface="微软雅黑" panose="020B0503020204020204" pitchFamily="34" charset="-122"/>
              </a:rPr>
              <a:t>：</a:t>
            </a:r>
            <a:r>
              <a:rPr lang="en-US" altLang="zh-CN" sz="2400" b="1">
                <a:latin typeface="微软雅黑" panose="020B0503020204020204" pitchFamily="34" charset="-122"/>
                <a:ea typeface="微软雅黑" panose="020B0503020204020204" pitchFamily="34" charset="-122"/>
              </a:rPr>
              <a:t>P[x,f(y),B]</a:t>
            </a:r>
            <a:r>
              <a:rPr lang="zh-CN" altLang="en-US" sz="2400" b="1">
                <a:latin typeface="微软雅黑" panose="020B0503020204020204" pitchFamily="34" charset="-122"/>
                <a:ea typeface="微软雅黑" panose="020B0503020204020204" pitchFamily="34" charset="-122"/>
              </a:rPr>
              <a:t>；置换：</a:t>
            </a:r>
            <a:r>
              <a:rPr lang="en-US" altLang="zh-CN" sz="2400" b="1">
                <a:latin typeface="微软雅黑" panose="020B0503020204020204" pitchFamily="34" charset="-122"/>
                <a:ea typeface="微软雅黑" panose="020B0503020204020204" pitchFamily="34" charset="-122"/>
              </a:rPr>
              <a:t>s1={z/x,w/y},s2={A/y}, s3={q(z)/x,A/y},s4={c/x,A/y}</a:t>
            </a:r>
          </a:p>
          <a:p>
            <a:pPr lvl="1"/>
            <a:r>
              <a:rPr lang="en-US" altLang="zh-CN" sz="2400" b="1">
                <a:solidFill>
                  <a:schemeClr val="accent2"/>
                </a:solidFill>
                <a:latin typeface="微软雅黑" panose="020B0503020204020204" pitchFamily="34" charset="-122"/>
                <a:ea typeface="微软雅黑" panose="020B0503020204020204" pitchFamily="34" charset="-122"/>
              </a:rPr>
              <a:t>Solution:</a:t>
            </a:r>
          </a:p>
          <a:p>
            <a:pPr lvl="1">
              <a:buFontTx/>
              <a:buNone/>
            </a:pPr>
            <a:r>
              <a:rPr lang="en-US" altLang="zh-CN" sz="2400" b="1">
                <a:latin typeface="微软雅黑" panose="020B0503020204020204" pitchFamily="34" charset="-122"/>
                <a:ea typeface="微软雅黑" panose="020B0503020204020204" pitchFamily="34" charset="-122"/>
              </a:rPr>
              <a:t>	ES1 = P[z,f(w),B];           ES2 = P[x,f(A),B];</a:t>
            </a:r>
          </a:p>
          <a:p>
            <a:pPr lvl="1">
              <a:buFontTx/>
              <a:buNone/>
            </a:pPr>
            <a:r>
              <a:rPr lang="en-US" altLang="zh-CN" sz="2400" b="1">
                <a:latin typeface="微软雅黑" panose="020B0503020204020204" pitchFamily="34" charset="-122"/>
                <a:ea typeface="微软雅黑" panose="020B0503020204020204" pitchFamily="34" charset="-122"/>
              </a:rPr>
              <a:t>	ES3 = P[q(z),f(A),B];  	 ES4 = P[c,f(A),B]; </a:t>
            </a:r>
          </a:p>
          <a:p>
            <a:pPr lvl="1">
              <a:buFontTx/>
              <a:buNone/>
            </a:pPr>
            <a:r>
              <a:rPr lang="en-US" altLang="zh-CN" sz="2400" b="1">
                <a:latin typeface="微软雅黑" panose="020B0503020204020204" pitchFamily="34" charset="-122"/>
                <a:ea typeface="微软雅黑" panose="020B0503020204020204" pitchFamily="34" charset="-122"/>
              </a:rPr>
              <a:t>	ES1S2 = P[z,f(w),B];       ES2S1 = P[z,f(A),B]</a:t>
            </a:r>
          </a:p>
          <a:p>
            <a:pPr lvl="1">
              <a:buFontTx/>
              <a:buNone/>
            </a:pPr>
            <a:endParaRPr lang="en-US" altLang="zh-CN" sz="2400" b="1">
              <a:latin typeface="微软雅黑" panose="020B0503020204020204" pitchFamily="34" charset="-122"/>
              <a:ea typeface="微软雅黑" panose="020B0503020204020204" pitchFamily="34" charset="-122"/>
            </a:endParaRPr>
          </a:p>
          <a:p>
            <a:pPr lvl="1">
              <a:buFontTx/>
              <a:buNone/>
            </a:pPr>
            <a:r>
              <a:rPr lang="zh-CN" altLang="en-US" sz="2400" b="1">
                <a:solidFill>
                  <a:schemeClr val="accent2"/>
                </a:solidFill>
                <a:latin typeface="微软雅黑" panose="020B0503020204020204" pitchFamily="34" charset="-122"/>
                <a:ea typeface="微软雅黑" panose="020B0503020204020204" pitchFamily="34" charset="-122"/>
              </a:rPr>
              <a:t>思考： </a:t>
            </a:r>
            <a:r>
              <a:rPr lang="en-US" altLang="zh-CN" sz="2400" b="1">
                <a:solidFill>
                  <a:schemeClr val="accent2"/>
                </a:solidFill>
                <a:latin typeface="微软雅黑" panose="020B0503020204020204" pitchFamily="34" charset="-122"/>
                <a:ea typeface="微软雅黑" panose="020B0503020204020204" pitchFamily="34" charset="-122"/>
              </a:rPr>
              <a:t>(1) ES4S1</a:t>
            </a:r>
            <a:r>
              <a:rPr lang="zh-CN" altLang="en-US" sz="2400" b="1">
                <a:solidFill>
                  <a:schemeClr val="accent2"/>
                </a:solidFill>
                <a:latin typeface="微软雅黑" panose="020B0503020204020204" pitchFamily="34" charset="-122"/>
                <a:ea typeface="微软雅黑" panose="020B0503020204020204" pitchFamily="34" charset="-122"/>
              </a:rPr>
              <a:t>，</a:t>
            </a:r>
            <a:r>
              <a:rPr lang="en-US" altLang="zh-CN" sz="2400" b="1">
                <a:solidFill>
                  <a:schemeClr val="accent2"/>
                </a:solidFill>
                <a:latin typeface="微软雅黑" panose="020B0503020204020204" pitchFamily="34" charset="-122"/>
                <a:ea typeface="微软雅黑" panose="020B0503020204020204" pitchFamily="34" charset="-122"/>
              </a:rPr>
              <a:t>ES3S2</a:t>
            </a:r>
            <a:r>
              <a:rPr lang="zh-CN" altLang="en-US" sz="2400" b="1">
                <a:solidFill>
                  <a:schemeClr val="accent2"/>
                </a:solidFill>
                <a:latin typeface="微软雅黑" panose="020B0503020204020204" pitchFamily="34" charset="-122"/>
                <a:ea typeface="微软雅黑" panose="020B0503020204020204" pitchFamily="34" charset="-122"/>
              </a:rPr>
              <a:t>？</a:t>
            </a:r>
          </a:p>
          <a:p>
            <a:pPr lvl="1">
              <a:buFontTx/>
              <a:buNone/>
            </a:pPr>
            <a:r>
              <a:rPr lang="zh-CN" altLang="en-US" sz="2400" b="1">
                <a:solidFill>
                  <a:schemeClr val="accent2"/>
                </a:solidFill>
                <a:latin typeface="微软雅黑" panose="020B0503020204020204" pitchFamily="34" charset="-122"/>
                <a:ea typeface="微软雅黑" panose="020B0503020204020204" pitchFamily="34" charset="-122"/>
              </a:rPr>
              <a:t>             </a:t>
            </a:r>
            <a:r>
              <a:rPr lang="en-US" altLang="zh-CN" sz="2400" b="1">
                <a:solidFill>
                  <a:schemeClr val="accent2"/>
                </a:solidFill>
                <a:latin typeface="微软雅黑" panose="020B0503020204020204" pitchFamily="34" charset="-122"/>
                <a:ea typeface="微软雅黑" panose="020B0503020204020204" pitchFamily="34" charset="-122"/>
              </a:rPr>
              <a:t>(2) </a:t>
            </a:r>
            <a:r>
              <a:rPr lang="zh-CN" altLang="en-US" sz="2400" b="1">
                <a:solidFill>
                  <a:schemeClr val="accent2"/>
                </a:solidFill>
                <a:latin typeface="微软雅黑" panose="020B0503020204020204" pitchFamily="34" charset="-122"/>
                <a:ea typeface="微软雅黑" panose="020B0503020204020204" pitchFamily="34" charset="-122"/>
              </a:rPr>
              <a:t>置换的运算规则？</a:t>
            </a:r>
            <a:endParaRPr lang="zh-CN" altLang="en-US" b="1">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000" b="1">
                <a:latin typeface="微软雅黑" panose="020B0503020204020204" pitchFamily="34" charset="-122"/>
                <a:ea typeface="微软雅黑" panose="020B0503020204020204" pitchFamily="34" charset="-122"/>
              </a:rPr>
              <a:t>   </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6A9FBCD3-5B5B-47D2-B6A1-91CCD8C2DE47}"/>
              </a:ext>
            </a:extLst>
          </p:cNvPr>
          <p:cNvSpPr txBox="1">
            <a:spLocks noChangeArrowheads="1"/>
          </p:cNvSpPr>
          <p:nvPr/>
        </p:nvSpPr>
        <p:spPr bwMode="auto">
          <a:xfrm>
            <a:off x="1774825" y="609600"/>
            <a:ext cx="8713788"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defTabSz="685800">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r>
              <a:rPr lang="zh-CN" altLang="en-US" sz="3200" b="1">
                <a:solidFill>
                  <a:schemeClr val="accent2"/>
                </a:solidFill>
              </a:rPr>
              <a:t>合一（</a:t>
            </a:r>
            <a:r>
              <a:rPr lang="en-US" altLang="zh-CN" sz="3200" b="1">
                <a:solidFill>
                  <a:schemeClr val="accent2"/>
                </a:solidFill>
              </a:rPr>
              <a:t>Unification)</a:t>
            </a:r>
            <a:r>
              <a:rPr lang="zh-CN" altLang="en-US" sz="3200" b="1">
                <a:solidFill>
                  <a:schemeClr val="accent2"/>
                </a:solidFill>
              </a:rPr>
              <a:t>：</a:t>
            </a:r>
          </a:p>
          <a:p>
            <a:pPr lvl="1">
              <a:lnSpc>
                <a:spcPct val="150000"/>
              </a:lnSpc>
            </a:pPr>
            <a:r>
              <a:rPr lang="zh-CN" altLang="en-US" sz="2800" b="1">
                <a:solidFill>
                  <a:schemeClr val="hlink"/>
                </a:solidFill>
                <a:latin typeface="微软雅黑" panose="020B0503020204020204" pitchFamily="34" charset="-122"/>
                <a:ea typeface="微软雅黑" panose="020B0503020204020204" pitchFamily="34" charset="-122"/>
              </a:rPr>
              <a:t>合一：</a:t>
            </a:r>
            <a:r>
              <a:rPr lang="zh-CN" altLang="en-US" sz="2800" b="1">
                <a:latin typeface="微软雅黑" panose="020B0503020204020204" pitchFamily="34" charset="-122"/>
                <a:ea typeface="微软雅黑" panose="020B0503020204020204" pitchFamily="34" charset="-122"/>
              </a:rPr>
              <a:t>寻找项对变量的置换，以</a:t>
            </a:r>
            <a:r>
              <a:rPr lang="zh-CN" altLang="en-US" sz="2800" b="1">
                <a:solidFill>
                  <a:srgbClr val="FF0000"/>
                </a:solidFill>
                <a:latin typeface="微软雅黑" panose="020B0503020204020204" pitchFamily="34" charset="-122"/>
                <a:ea typeface="微软雅黑" panose="020B0503020204020204" pitchFamily="34" charset="-122"/>
              </a:rPr>
              <a:t>使多个表达式一致的操作</a:t>
            </a:r>
            <a:r>
              <a:rPr lang="zh-CN" altLang="en-US" sz="2800" b="1">
                <a:latin typeface="微软雅黑" panose="020B0503020204020204" pitchFamily="34" charset="-122"/>
                <a:ea typeface="微软雅黑" panose="020B0503020204020204" pitchFamily="34" charset="-122"/>
              </a:rPr>
              <a:t>称为</a:t>
            </a:r>
            <a:r>
              <a:rPr lang="zh-CN" altLang="en-US" sz="2800" b="1" i="1">
                <a:solidFill>
                  <a:schemeClr val="accent2"/>
                </a:solidFill>
                <a:latin typeface="微软雅黑" panose="020B0503020204020204" pitchFamily="34" charset="-122"/>
                <a:ea typeface="微软雅黑" panose="020B0503020204020204" pitchFamily="34" charset="-122"/>
              </a:rPr>
              <a:t>合一</a:t>
            </a:r>
            <a:r>
              <a:rPr lang="zh-CN" altLang="en-US" sz="2800" b="1">
                <a:latin typeface="微软雅黑" panose="020B0503020204020204" pitchFamily="34" charset="-122"/>
                <a:ea typeface="微软雅黑" panose="020B0503020204020204" pitchFamily="34" charset="-122"/>
              </a:rPr>
              <a:t>。如果一个置换</a:t>
            </a:r>
            <a:r>
              <a:rPr lang="en-US" altLang="zh-CN" sz="2800" b="1">
                <a:latin typeface="微软雅黑" panose="020B0503020204020204" pitchFamily="34" charset="-122"/>
                <a:ea typeface="微软雅黑" panose="020B0503020204020204" pitchFamily="34" charset="-122"/>
              </a:rPr>
              <a:t>s</a:t>
            </a:r>
            <a:r>
              <a:rPr lang="zh-CN" altLang="en-US" sz="2800" b="1">
                <a:latin typeface="微软雅黑" panose="020B0503020204020204" pitchFamily="34" charset="-122"/>
                <a:ea typeface="微软雅黑" panose="020B0503020204020204" pitchFamily="34" charset="-122"/>
              </a:rPr>
              <a:t>作用于表达式集</a:t>
            </a:r>
            <a:r>
              <a:rPr lang="en-US" altLang="zh-CN" sz="2800" b="1">
                <a:latin typeface="微软雅黑" panose="020B0503020204020204" pitchFamily="34" charset="-122"/>
                <a:ea typeface="微软雅黑" panose="020B0503020204020204" pitchFamily="34" charset="-122"/>
              </a:rPr>
              <a:t>{</a:t>
            </a:r>
            <a:r>
              <a:rPr lang="en-US" altLang="zh-CN" sz="2800" b="1" i="1">
                <a:latin typeface="微软雅黑" panose="020B0503020204020204" pitchFamily="34" charset="-122"/>
                <a:ea typeface="微软雅黑" panose="020B0503020204020204" pitchFamily="34" charset="-122"/>
              </a:rPr>
              <a:t>E</a:t>
            </a:r>
            <a:r>
              <a:rPr lang="en-US" altLang="zh-CN" sz="2800" b="1" i="1" baseline="-25000">
                <a:latin typeface="微软雅黑" panose="020B0503020204020204" pitchFamily="34" charset="-122"/>
                <a:ea typeface="微软雅黑" panose="020B0503020204020204" pitchFamily="34" charset="-122"/>
              </a:rPr>
              <a:t>i </a:t>
            </a:r>
            <a:r>
              <a:rPr lang="en-US" altLang="zh-CN" sz="2800" b="1">
                <a:latin typeface="微软雅黑" panose="020B0503020204020204" pitchFamily="34" charset="-122"/>
                <a:ea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rPr>
              <a:t>的每个元素，则我们用 </a:t>
            </a:r>
            <a:r>
              <a:rPr lang="en-US" altLang="zh-CN" sz="2800" b="1">
                <a:latin typeface="微软雅黑" panose="020B0503020204020204" pitchFamily="34" charset="-122"/>
                <a:ea typeface="微软雅黑" panose="020B0503020204020204" pitchFamily="34" charset="-122"/>
              </a:rPr>
              <a:t>{</a:t>
            </a:r>
            <a:r>
              <a:rPr lang="en-US" altLang="zh-CN" sz="2800" b="1" i="1">
                <a:latin typeface="微软雅黑" panose="020B0503020204020204" pitchFamily="34" charset="-122"/>
                <a:ea typeface="微软雅黑" panose="020B0503020204020204" pitchFamily="34" charset="-122"/>
              </a:rPr>
              <a:t>E</a:t>
            </a:r>
            <a:r>
              <a:rPr lang="en-US" altLang="zh-CN" sz="2800" b="1" i="1" baseline="-25000">
                <a:latin typeface="微软雅黑" panose="020B0503020204020204" pitchFamily="34" charset="-122"/>
                <a:ea typeface="微软雅黑" panose="020B0503020204020204" pitchFamily="34" charset="-122"/>
              </a:rPr>
              <a:t>i </a:t>
            </a:r>
            <a:r>
              <a:rPr lang="en-US" altLang="zh-CN" sz="2800" b="1">
                <a:latin typeface="微软雅黑" panose="020B0503020204020204" pitchFamily="34" charset="-122"/>
                <a:ea typeface="微软雅黑" panose="020B0503020204020204" pitchFamily="34" charset="-122"/>
              </a:rPr>
              <a:t>}</a:t>
            </a:r>
            <a:r>
              <a:rPr lang="en-US" altLang="zh-CN" sz="2800" b="1" i="1">
                <a:latin typeface="微软雅黑" panose="020B0503020204020204" pitchFamily="34" charset="-122"/>
                <a:ea typeface="微软雅黑" panose="020B0503020204020204" pitchFamily="34" charset="-122"/>
              </a:rPr>
              <a:t>s </a:t>
            </a:r>
            <a:r>
              <a:rPr lang="zh-CN" altLang="en-US" sz="2800" b="1">
                <a:latin typeface="微软雅黑" panose="020B0503020204020204" pitchFamily="34" charset="-122"/>
                <a:ea typeface="微软雅黑" panose="020B0503020204020204" pitchFamily="34" charset="-122"/>
              </a:rPr>
              <a:t>来表示置换例的集。</a:t>
            </a:r>
          </a:p>
          <a:p>
            <a:pPr lvl="1">
              <a:lnSpc>
                <a:spcPct val="150000"/>
              </a:lnSpc>
            </a:pPr>
            <a:r>
              <a:rPr lang="zh-CN" altLang="en-US" sz="2800" b="1">
                <a:solidFill>
                  <a:schemeClr val="hlink"/>
                </a:solidFill>
                <a:latin typeface="微软雅黑" panose="020B0503020204020204" pitchFamily="34" charset="-122"/>
                <a:ea typeface="微软雅黑" panose="020B0503020204020204" pitchFamily="34" charset="-122"/>
              </a:rPr>
              <a:t>可合一：</a:t>
            </a:r>
            <a:r>
              <a:rPr lang="zh-CN" altLang="en-US" sz="2800" b="1">
                <a:latin typeface="微软雅黑" panose="020B0503020204020204" pitchFamily="34" charset="-122"/>
                <a:ea typeface="微软雅黑" panose="020B0503020204020204" pitchFamily="34" charset="-122"/>
              </a:rPr>
              <a:t>如果存在置换</a:t>
            </a:r>
            <a:r>
              <a:rPr lang="en-US" altLang="zh-CN" sz="2800" b="1">
                <a:latin typeface="微软雅黑" panose="020B0503020204020204" pitchFamily="34" charset="-122"/>
                <a:ea typeface="微软雅黑" panose="020B0503020204020204" pitchFamily="34" charset="-122"/>
              </a:rPr>
              <a:t>s</a:t>
            </a:r>
            <a:r>
              <a:rPr lang="zh-CN" altLang="en-US" sz="2800" b="1">
                <a:latin typeface="微软雅黑" panose="020B0503020204020204" pitchFamily="34" charset="-122"/>
                <a:ea typeface="微软雅黑" panose="020B0503020204020204" pitchFamily="34" charset="-122"/>
              </a:rPr>
              <a:t>使得表达式集</a:t>
            </a:r>
            <a:r>
              <a:rPr lang="en-US" altLang="zh-CN" sz="2800" b="1">
                <a:latin typeface="微软雅黑" panose="020B0503020204020204" pitchFamily="34" charset="-122"/>
                <a:ea typeface="微软雅黑" panose="020B0503020204020204" pitchFamily="34" charset="-122"/>
              </a:rPr>
              <a:t>{</a:t>
            </a:r>
            <a:r>
              <a:rPr lang="en-US" altLang="zh-CN" sz="2800" b="1" i="1">
                <a:latin typeface="微软雅黑" panose="020B0503020204020204" pitchFamily="34" charset="-122"/>
                <a:ea typeface="微软雅黑" panose="020B0503020204020204" pitchFamily="34" charset="-122"/>
              </a:rPr>
              <a:t>E</a:t>
            </a:r>
            <a:r>
              <a:rPr lang="en-US" altLang="zh-CN" sz="2800" b="1" i="1" baseline="-25000">
                <a:latin typeface="微软雅黑" panose="020B0503020204020204" pitchFamily="34" charset="-122"/>
                <a:ea typeface="微软雅黑" panose="020B0503020204020204" pitchFamily="34" charset="-122"/>
              </a:rPr>
              <a:t>i</a:t>
            </a:r>
            <a:r>
              <a:rPr lang="en-US" altLang="zh-CN" sz="2800" b="1">
                <a:latin typeface="微软雅黑" panose="020B0503020204020204" pitchFamily="34" charset="-122"/>
                <a:ea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rPr>
              <a:t>置换后有：</a:t>
            </a:r>
            <a:r>
              <a:rPr lang="en-US" altLang="zh-CN" sz="2800" b="1" i="1">
                <a:latin typeface="微软雅黑" panose="020B0503020204020204" pitchFamily="34" charset="-122"/>
                <a:ea typeface="微软雅黑" panose="020B0503020204020204" pitchFamily="34" charset="-122"/>
              </a:rPr>
              <a:t>E</a:t>
            </a:r>
            <a:r>
              <a:rPr lang="en-US" altLang="zh-CN" sz="2800" b="1" baseline="-25000">
                <a:latin typeface="微软雅黑" panose="020B0503020204020204" pitchFamily="34" charset="-122"/>
                <a:ea typeface="微软雅黑" panose="020B0503020204020204" pitchFamily="34" charset="-122"/>
              </a:rPr>
              <a:t>1</a:t>
            </a:r>
            <a:r>
              <a:rPr lang="en-US" altLang="zh-CN" sz="2800" b="1" i="1" baseline="-25000">
                <a:latin typeface="微软雅黑" panose="020B0503020204020204" pitchFamily="34" charset="-122"/>
                <a:ea typeface="微软雅黑" panose="020B0503020204020204" pitchFamily="34" charset="-122"/>
              </a:rPr>
              <a:t>S</a:t>
            </a:r>
            <a:r>
              <a:rPr lang="zh-CN" altLang="en-US" sz="2800" b="1">
                <a:latin typeface="微软雅黑" panose="020B0503020204020204" pitchFamily="34" charset="-122"/>
                <a:ea typeface="微软雅黑" panose="020B0503020204020204" pitchFamily="34" charset="-122"/>
              </a:rPr>
              <a:t>＝ </a:t>
            </a:r>
            <a:r>
              <a:rPr lang="en-US" altLang="zh-CN" sz="2800" b="1" i="1">
                <a:latin typeface="微软雅黑" panose="020B0503020204020204" pitchFamily="34" charset="-122"/>
                <a:ea typeface="微软雅黑" panose="020B0503020204020204" pitchFamily="34" charset="-122"/>
              </a:rPr>
              <a:t>E</a:t>
            </a:r>
            <a:r>
              <a:rPr lang="en-US" altLang="zh-CN" sz="2800" b="1" baseline="-25000">
                <a:latin typeface="微软雅黑" panose="020B0503020204020204" pitchFamily="34" charset="-122"/>
                <a:ea typeface="微软雅黑" panose="020B0503020204020204" pitchFamily="34" charset="-122"/>
              </a:rPr>
              <a:t>2</a:t>
            </a:r>
            <a:r>
              <a:rPr lang="en-US" altLang="zh-CN" sz="2800" b="1" i="1" baseline="-25000">
                <a:latin typeface="微软雅黑" panose="020B0503020204020204" pitchFamily="34" charset="-122"/>
                <a:ea typeface="微软雅黑" panose="020B0503020204020204" pitchFamily="34" charset="-122"/>
              </a:rPr>
              <a:t>S</a:t>
            </a:r>
            <a:r>
              <a:rPr lang="zh-CN" altLang="en-US" sz="2800" b="1">
                <a:latin typeface="微软雅黑" panose="020B0503020204020204" pitchFamily="34" charset="-122"/>
                <a:ea typeface="微软雅黑" panose="020B0503020204020204" pitchFamily="34" charset="-122"/>
              </a:rPr>
              <a:t>＝ </a:t>
            </a:r>
            <a:r>
              <a:rPr lang="en-US" altLang="zh-CN" sz="2800" b="1" i="1">
                <a:latin typeface="微软雅黑" panose="020B0503020204020204" pitchFamily="34" charset="-122"/>
                <a:ea typeface="微软雅黑" panose="020B0503020204020204" pitchFamily="34" charset="-122"/>
              </a:rPr>
              <a:t>E</a:t>
            </a:r>
            <a:r>
              <a:rPr lang="en-US" altLang="zh-CN" sz="2800" b="1" baseline="-25000">
                <a:latin typeface="微软雅黑" panose="020B0503020204020204" pitchFamily="34" charset="-122"/>
                <a:ea typeface="微软雅黑" panose="020B0503020204020204" pitchFamily="34" charset="-122"/>
              </a:rPr>
              <a:t>3</a:t>
            </a:r>
            <a:r>
              <a:rPr lang="en-US" altLang="zh-CN" sz="2800" b="1" i="1" baseline="-25000">
                <a:latin typeface="微软雅黑" panose="020B0503020204020204" pitchFamily="34" charset="-122"/>
                <a:ea typeface="微软雅黑" panose="020B0503020204020204" pitchFamily="34" charset="-122"/>
              </a:rPr>
              <a:t>S</a:t>
            </a:r>
            <a:r>
              <a:rPr lang="zh-CN" altLang="en-US" sz="2800" b="1">
                <a:latin typeface="微软雅黑" panose="020B0503020204020204" pitchFamily="34" charset="-122"/>
                <a:ea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rPr>
              <a:t>则我们称表达式集</a:t>
            </a:r>
            <a:r>
              <a:rPr lang="en-US" altLang="zh-CN" sz="2800" b="1">
                <a:latin typeface="微软雅黑" panose="020B0503020204020204" pitchFamily="34" charset="-122"/>
                <a:ea typeface="微软雅黑" panose="020B0503020204020204" pitchFamily="34" charset="-122"/>
              </a:rPr>
              <a:t>{</a:t>
            </a:r>
            <a:r>
              <a:rPr lang="en-US" altLang="zh-CN" sz="2800" b="1" i="1">
                <a:latin typeface="微软雅黑" panose="020B0503020204020204" pitchFamily="34" charset="-122"/>
                <a:ea typeface="微软雅黑" panose="020B0503020204020204" pitchFamily="34" charset="-122"/>
              </a:rPr>
              <a:t>E</a:t>
            </a:r>
            <a:r>
              <a:rPr lang="en-US" altLang="zh-CN" sz="2800" b="1" i="1" baseline="-25000">
                <a:latin typeface="微软雅黑" panose="020B0503020204020204" pitchFamily="34" charset="-122"/>
                <a:ea typeface="微软雅黑" panose="020B0503020204020204" pitchFamily="34" charset="-122"/>
              </a:rPr>
              <a:t>i</a:t>
            </a:r>
            <a:r>
              <a:rPr lang="en-US" altLang="zh-CN" sz="2800" b="1">
                <a:latin typeface="微软雅黑" panose="020B0503020204020204" pitchFamily="34" charset="-122"/>
                <a:ea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rPr>
              <a:t>是</a:t>
            </a:r>
            <a:r>
              <a:rPr lang="zh-CN" altLang="en-US" sz="2800" b="1" i="1">
                <a:solidFill>
                  <a:schemeClr val="accent2"/>
                </a:solidFill>
                <a:latin typeface="微软雅黑" panose="020B0503020204020204" pitchFamily="34" charset="-122"/>
                <a:ea typeface="微软雅黑" panose="020B0503020204020204" pitchFamily="34" charset="-122"/>
              </a:rPr>
              <a:t>可合一的</a:t>
            </a:r>
            <a:r>
              <a:rPr lang="zh-CN" altLang="en-US" sz="2800" b="1">
                <a:latin typeface="微软雅黑" panose="020B0503020204020204" pitchFamily="34" charset="-122"/>
                <a:ea typeface="微软雅黑" panose="020B0503020204020204" pitchFamily="34" charset="-122"/>
              </a:rPr>
              <a:t>， </a:t>
            </a:r>
            <a:r>
              <a:rPr lang="en-US" altLang="zh-CN" sz="2800" b="1">
                <a:latin typeface="微软雅黑" panose="020B0503020204020204" pitchFamily="34" charset="-122"/>
                <a:ea typeface="微软雅黑" panose="020B0503020204020204" pitchFamily="34" charset="-122"/>
              </a:rPr>
              <a:t>s </a:t>
            </a:r>
            <a:r>
              <a:rPr lang="zh-CN" altLang="en-US" sz="2800" b="1">
                <a:latin typeface="微软雅黑" panose="020B0503020204020204" pitchFamily="34" charset="-122"/>
                <a:ea typeface="微软雅黑" panose="020B0503020204020204" pitchFamily="34" charset="-122"/>
              </a:rPr>
              <a:t>称为</a:t>
            </a:r>
            <a:r>
              <a:rPr lang="en-US" altLang="zh-CN" sz="2800" b="1">
                <a:latin typeface="微软雅黑" panose="020B0503020204020204" pitchFamily="34" charset="-122"/>
                <a:ea typeface="微软雅黑" panose="020B0503020204020204" pitchFamily="34" charset="-122"/>
              </a:rPr>
              <a:t>{</a:t>
            </a:r>
            <a:r>
              <a:rPr lang="en-US" altLang="zh-CN" sz="2800" b="1" i="1">
                <a:latin typeface="微软雅黑" panose="020B0503020204020204" pitchFamily="34" charset="-122"/>
                <a:ea typeface="微软雅黑" panose="020B0503020204020204" pitchFamily="34" charset="-122"/>
              </a:rPr>
              <a:t>E</a:t>
            </a:r>
            <a:r>
              <a:rPr lang="en-US" altLang="zh-CN" sz="2800" b="1" i="1" baseline="-25000">
                <a:latin typeface="微软雅黑" panose="020B0503020204020204" pitchFamily="34" charset="-122"/>
                <a:ea typeface="微软雅黑" panose="020B0503020204020204" pitchFamily="34" charset="-122"/>
              </a:rPr>
              <a:t>i</a:t>
            </a:r>
            <a:r>
              <a:rPr lang="en-US" altLang="zh-CN" sz="2800" b="1">
                <a:latin typeface="微软雅黑" panose="020B0503020204020204" pitchFamily="34" charset="-122"/>
                <a:ea typeface="微软雅黑" panose="020B0503020204020204" pitchFamily="34" charset="-122"/>
              </a:rPr>
              <a:t>} </a:t>
            </a:r>
            <a:r>
              <a:rPr lang="zh-CN" altLang="en-US" sz="2800" b="1">
                <a:latin typeface="微软雅黑" panose="020B0503020204020204" pitchFamily="34" charset="-122"/>
                <a:ea typeface="微软雅黑" panose="020B0503020204020204" pitchFamily="34" charset="-122"/>
              </a:rPr>
              <a:t>的</a:t>
            </a:r>
            <a:r>
              <a:rPr lang="zh-CN" altLang="en-US" sz="2800" b="1" i="1">
                <a:solidFill>
                  <a:schemeClr val="accent2"/>
                </a:solidFill>
                <a:latin typeface="微软雅黑" panose="020B0503020204020204" pitchFamily="34" charset="-122"/>
                <a:ea typeface="微软雅黑" panose="020B0503020204020204" pitchFamily="34" charset="-122"/>
              </a:rPr>
              <a:t>合一者</a:t>
            </a:r>
            <a:r>
              <a:rPr lang="zh-CN" altLang="en-US" sz="2800" b="1">
                <a:latin typeface="微软雅黑" panose="020B0503020204020204" pitchFamily="34" charset="-122"/>
                <a:ea typeface="微软雅黑" panose="020B0503020204020204" pitchFamily="34" charset="-122"/>
              </a:rPr>
              <a:t>。</a:t>
            </a:r>
          </a:p>
        </p:txBody>
      </p:sp>
      <p:sp>
        <p:nvSpPr>
          <p:cNvPr id="120835" name="Rectangle 2">
            <a:extLst>
              <a:ext uri="{FF2B5EF4-FFF2-40B4-BE49-F238E27FC236}">
                <a16:creationId xmlns:a16="http://schemas.microsoft.com/office/drawing/2014/main" id="{1661BB76-FF9B-464E-8D70-EA1C1050F124}"/>
              </a:ext>
            </a:extLst>
          </p:cNvPr>
          <p:cNvSpPr>
            <a:spLocks noGrp="1" noChangeArrowheads="1"/>
          </p:cNvSpPr>
          <p:nvPr>
            <p:ph type="title"/>
          </p:nvPr>
        </p:nvSpPr>
        <p:spPr>
          <a:xfrm>
            <a:off x="1609725" y="115888"/>
            <a:ext cx="9958388" cy="914400"/>
          </a:xfrm>
        </p:spPr>
        <p:txBody>
          <a:bodyPr>
            <a:normAutofit fontScale="90000"/>
          </a:bodyPr>
          <a:lstStyle/>
          <a:p>
            <a:r>
              <a:rPr lang="zh-CN" altLang="zh-CN" b="1">
                <a:latin typeface="微软雅黑" panose="020B0503020204020204" pitchFamily="34" charset="-122"/>
                <a:ea typeface="微软雅黑" panose="020B0503020204020204" pitchFamily="34" charset="-122"/>
              </a:rPr>
              <a:t>2.3.3.置换与合一</a:t>
            </a:r>
            <a:r>
              <a:rPr lang="en-US" altLang="zh-CN" b="1">
                <a:latin typeface="微软雅黑" panose="020B0503020204020204" pitchFamily="34" charset="-122"/>
                <a:ea typeface="微软雅黑" panose="020B0503020204020204" pitchFamily="34" charset="-122"/>
              </a:rPr>
              <a:t>(</a:t>
            </a:r>
            <a:r>
              <a:rPr lang="zh-CN" altLang="zh-CN" sz="2400" b="1">
                <a:latin typeface="微软雅黑" panose="020B0503020204020204" pitchFamily="34" charset="-122"/>
                <a:ea typeface="微软雅黑" panose="020B0503020204020204" pitchFamily="34" charset="-122"/>
              </a:rPr>
              <a:t>Substitution and Unification </a:t>
            </a:r>
            <a:r>
              <a:rPr lang="en-US" altLang="zh-CN" b="1">
                <a:latin typeface="微软雅黑" panose="020B0503020204020204" pitchFamily="34" charset="-122"/>
                <a:ea typeface="微软雅黑" panose="020B0503020204020204" pitchFamily="34" charset="-122"/>
              </a:rPr>
              <a:t>)</a:t>
            </a:r>
            <a:br>
              <a:rPr lang="zh-CN" altLang="zh-CN">
                <a:latin typeface="Times New Roman" panose="02020603050405020304" pitchFamily="18" charset="0"/>
                <a:ea typeface="华文新魏" panose="02010800040101010101" pitchFamily="2" charset="-122"/>
              </a:rPr>
            </a:br>
            <a:r>
              <a:rPr lang="zh-CN" altLang="zh-CN">
                <a:latin typeface="Times New Roman" panose="02020603050405020304" pitchFamily="18" charset="0"/>
                <a:ea typeface="华文新魏" panose="02010800040101010101" pitchFamily="2" charset="-122"/>
              </a:rPr>
              <a:t>            </a:t>
            </a:r>
            <a:endParaRPr lang="zh-CN" altLang="zh-CN">
              <a:latin typeface="Times New Roman" panose="02020603050405020304" pitchFamily="18" charset="0"/>
              <a:ea typeface="楷体_GB2312" pitchFamily="1"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ABFC2FE-FE9D-4A5E-98D6-8F47D19975AE}"/>
              </a:ext>
            </a:extLst>
          </p:cNvPr>
          <p:cNvSpPr txBox="1">
            <a:spLocks noChangeArrowheads="1"/>
          </p:cNvSpPr>
          <p:nvPr/>
        </p:nvSpPr>
        <p:spPr bwMode="auto">
          <a:xfrm>
            <a:off x="1774825" y="609600"/>
            <a:ext cx="8713788" cy="5943600"/>
          </a:xfrm>
          <a:prstGeom prst="rect">
            <a:avLst/>
          </a:prstGeom>
          <a:noFill/>
          <a:ln>
            <a:noFill/>
          </a:ln>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zh-CN" altLang="en-US" sz="3200" b="1" dirty="0">
                <a:solidFill>
                  <a:schemeClr val="accent2"/>
                </a:solidFill>
              </a:rPr>
              <a:t>合一（</a:t>
            </a:r>
            <a:r>
              <a:rPr lang="en-US" altLang="zh-CN" sz="3200" b="1" dirty="0">
                <a:solidFill>
                  <a:schemeClr val="accent2"/>
                </a:solidFill>
              </a:rPr>
              <a:t>Unification)</a:t>
            </a:r>
            <a:r>
              <a:rPr lang="zh-CN" altLang="en-US" sz="3200" b="1" dirty="0">
                <a:solidFill>
                  <a:schemeClr val="accent2"/>
                </a:solidFill>
              </a:rPr>
              <a:t>：</a:t>
            </a:r>
          </a:p>
          <a:p>
            <a:pPr>
              <a:defRPr/>
            </a:pPr>
            <a:endParaRPr lang="zh-CN" altLang="en-US" sz="2800" b="1" dirty="0"/>
          </a:p>
          <a:p>
            <a:pPr>
              <a:defRPr/>
            </a:pPr>
            <a:r>
              <a:rPr lang="zh-CN" altLang="en-US" sz="2800" b="1" dirty="0">
                <a:latin typeface="微软雅黑" panose="020B0503020204020204" pitchFamily="34" charset="-122"/>
                <a:ea typeface="微软雅黑" panose="020B0503020204020204" pitchFamily="34" charset="-122"/>
              </a:rPr>
              <a:t>例题：</a:t>
            </a:r>
            <a:r>
              <a:rPr lang="zh-CN" altLang="en-US" sz="3200" b="1" dirty="0">
                <a:latin typeface="微软雅黑" panose="020B0503020204020204" pitchFamily="34" charset="-122"/>
                <a:ea typeface="微软雅黑" panose="020B0503020204020204" pitchFamily="34" charset="-122"/>
              </a:rPr>
              <a:t>表达式集 </a:t>
            </a:r>
            <a:r>
              <a:rPr lang="en-US" altLang="zh-CN" sz="3200" b="1" dirty="0">
                <a:latin typeface="微软雅黑" panose="020B0503020204020204" pitchFamily="34" charset="-122"/>
                <a:ea typeface="微软雅黑" panose="020B0503020204020204" pitchFamily="34" charset="-122"/>
              </a:rPr>
              <a:t>{</a:t>
            </a:r>
            <a:r>
              <a:rPr lang="en-US" altLang="zh-CN" sz="3200" b="1" i="1" dirty="0">
                <a:latin typeface="微软雅黑" panose="020B0503020204020204" pitchFamily="34" charset="-122"/>
                <a:ea typeface="微软雅黑" panose="020B0503020204020204" pitchFamily="34" charset="-122"/>
              </a:rPr>
              <a:t>P </a:t>
            </a:r>
            <a:r>
              <a:rPr lang="en-US" altLang="zh-CN" sz="3200" b="1" dirty="0">
                <a:latin typeface="微软雅黑" panose="020B0503020204020204" pitchFamily="34" charset="-122"/>
                <a:ea typeface="微软雅黑" panose="020B0503020204020204" pitchFamily="34" charset="-122"/>
              </a:rPr>
              <a:t>[</a:t>
            </a:r>
            <a:r>
              <a:rPr lang="en-US" altLang="zh-CN" sz="3200" b="1" i="1" dirty="0" err="1">
                <a:latin typeface="微软雅黑" panose="020B0503020204020204" pitchFamily="34" charset="-122"/>
                <a:ea typeface="微软雅黑" panose="020B0503020204020204" pitchFamily="34" charset="-122"/>
              </a:rPr>
              <a:t>x,f</a:t>
            </a:r>
            <a:r>
              <a:rPr lang="en-US" altLang="zh-CN" sz="3200" b="1" i="1" dirty="0">
                <a:latin typeface="微软雅黑" panose="020B0503020204020204" pitchFamily="34" charset="-122"/>
                <a:ea typeface="微软雅黑" panose="020B0503020204020204" pitchFamily="34" charset="-122"/>
              </a:rPr>
              <a:t>(y),</a:t>
            </a:r>
            <a:r>
              <a:rPr lang="en-US" altLang="zh-CN" sz="3200" b="1" dirty="0">
                <a:latin typeface="微软雅黑" panose="020B0503020204020204" pitchFamily="34" charset="-122"/>
                <a:ea typeface="微软雅黑" panose="020B0503020204020204" pitchFamily="34" charset="-122"/>
              </a:rPr>
              <a:t>B ]</a:t>
            </a:r>
            <a:r>
              <a:rPr lang="en-US" altLang="zh-CN" sz="3200" b="1" i="1" dirty="0">
                <a:latin typeface="微软雅黑" panose="020B0503020204020204" pitchFamily="34" charset="-122"/>
                <a:ea typeface="微软雅黑" panose="020B0503020204020204" pitchFamily="34" charset="-122"/>
              </a:rPr>
              <a:t>, P </a:t>
            </a:r>
            <a:r>
              <a:rPr lang="en-US" altLang="zh-CN" sz="3200" b="1" dirty="0">
                <a:latin typeface="微软雅黑" panose="020B0503020204020204" pitchFamily="34" charset="-122"/>
                <a:ea typeface="微软雅黑" panose="020B0503020204020204" pitchFamily="34" charset="-122"/>
              </a:rPr>
              <a:t>[</a:t>
            </a:r>
            <a:r>
              <a:rPr lang="en-US" altLang="zh-CN" sz="3200" b="1" i="1" dirty="0">
                <a:latin typeface="微软雅黑" panose="020B0503020204020204" pitchFamily="34" charset="-122"/>
                <a:ea typeface="微软雅黑" panose="020B0503020204020204" pitchFamily="34" charset="-122"/>
              </a:rPr>
              <a:t>x, f(</a:t>
            </a:r>
            <a:r>
              <a:rPr lang="en-US" altLang="zh-CN" sz="3200" b="1" dirty="0">
                <a:latin typeface="微软雅黑" panose="020B0503020204020204" pitchFamily="34" charset="-122"/>
                <a:ea typeface="微软雅黑" panose="020B0503020204020204" pitchFamily="34" charset="-122"/>
              </a:rPr>
              <a:t>B</a:t>
            </a:r>
            <a:r>
              <a:rPr lang="en-US" altLang="zh-CN" sz="3200" b="1" i="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rPr>
              <a:t>B ]} </a:t>
            </a:r>
            <a:r>
              <a:rPr lang="zh-CN" altLang="en-US" sz="3200" b="1" dirty="0">
                <a:latin typeface="微软雅黑" panose="020B0503020204020204" pitchFamily="34" charset="-122"/>
                <a:ea typeface="微软雅黑" panose="020B0503020204020204" pitchFamily="34" charset="-122"/>
              </a:rPr>
              <a:t>的合一者：</a:t>
            </a:r>
          </a:p>
          <a:p>
            <a:pPr>
              <a:buFont typeface="Wingdings" panose="05000000000000000000" pitchFamily="2" charset="2"/>
              <a:buNone/>
              <a:defRPr/>
            </a:pPr>
            <a:r>
              <a:rPr lang="zh-CN" altLang="en-US" sz="3200" b="1" dirty="0">
                <a:latin typeface="微软雅黑" panose="020B0503020204020204" pitchFamily="34" charset="-122"/>
                <a:ea typeface="微软雅黑" panose="020B0503020204020204" pitchFamily="34" charset="-122"/>
              </a:rPr>
              <a:t>			</a:t>
            </a:r>
            <a:r>
              <a:rPr lang="en-US" altLang="zh-CN" sz="3200" b="1" i="1" dirty="0">
                <a:latin typeface="微软雅黑" panose="020B0503020204020204" pitchFamily="34" charset="-122"/>
                <a:ea typeface="微软雅黑" panose="020B0503020204020204" pitchFamily="34" charset="-122"/>
              </a:rPr>
              <a:t>s</a:t>
            </a:r>
            <a:r>
              <a:rPr lang="en-US" altLang="zh-CN" sz="3200" b="1" dirty="0">
                <a:latin typeface="微软雅黑" panose="020B0503020204020204" pitchFamily="34" charset="-122"/>
                <a:ea typeface="微软雅黑" panose="020B0503020204020204" pitchFamily="34" charset="-122"/>
              </a:rPr>
              <a:t> </a:t>
            </a:r>
            <a:r>
              <a:rPr lang="zh-CN" altLang="en-US" sz="3200" b="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rPr>
              <a:t>{ A/</a:t>
            </a:r>
            <a:r>
              <a:rPr lang="en-US" altLang="zh-CN" sz="3200" b="1" i="1" dirty="0">
                <a:latin typeface="微软雅黑" panose="020B0503020204020204" pitchFamily="34" charset="-122"/>
                <a:ea typeface="微软雅黑" panose="020B0503020204020204" pitchFamily="34" charset="-122"/>
              </a:rPr>
              <a:t>x</a:t>
            </a:r>
            <a:r>
              <a:rPr lang="en-US" altLang="zh-CN" sz="3200" b="1" dirty="0">
                <a:latin typeface="微软雅黑" panose="020B0503020204020204" pitchFamily="34" charset="-122"/>
                <a:ea typeface="微软雅黑" panose="020B0503020204020204" pitchFamily="34" charset="-122"/>
              </a:rPr>
              <a:t>, B/</a:t>
            </a:r>
            <a:r>
              <a:rPr lang="en-US" altLang="zh-CN" sz="3200" b="1" i="1" dirty="0">
                <a:latin typeface="微软雅黑" panose="020B0503020204020204" pitchFamily="34" charset="-122"/>
                <a:ea typeface="微软雅黑" panose="020B0503020204020204" pitchFamily="34" charset="-122"/>
              </a:rPr>
              <a:t>y</a:t>
            </a:r>
            <a:r>
              <a:rPr lang="en-US" altLang="zh-CN" sz="3200" b="1" dirty="0">
                <a:latin typeface="微软雅黑" panose="020B0503020204020204" pitchFamily="34" charset="-122"/>
                <a:ea typeface="微软雅黑" panose="020B0503020204020204" pitchFamily="34" charset="-122"/>
              </a:rPr>
              <a:t> }</a:t>
            </a:r>
          </a:p>
          <a:p>
            <a:pPr lvl="1">
              <a:defRPr/>
            </a:pPr>
            <a:r>
              <a:rPr lang="zh-CN" altLang="en-US" sz="3200" b="1" dirty="0">
                <a:latin typeface="微软雅黑" panose="020B0503020204020204" pitchFamily="34" charset="-122"/>
                <a:ea typeface="微软雅黑" panose="020B0503020204020204" pitchFamily="34" charset="-122"/>
              </a:rPr>
              <a:t>说明：  </a:t>
            </a:r>
            <a:endParaRPr lang="en-US" altLang="zh-CN" sz="3200" b="1" dirty="0">
              <a:latin typeface="微软雅黑" panose="020B0503020204020204" pitchFamily="34" charset="-122"/>
              <a:ea typeface="微软雅黑" panose="020B0503020204020204" pitchFamily="34" charset="-122"/>
            </a:endParaRPr>
          </a:p>
          <a:p>
            <a:pPr marL="342900" lvl="1" indent="0">
              <a:buNone/>
              <a:defRPr/>
            </a:pPr>
            <a:r>
              <a:rPr lang="en-US" altLang="zh-CN" sz="3200" b="1" i="1" dirty="0">
                <a:latin typeface="微软雅黑" panose="020B0503020204020204" pitchFamily="34" charset="-122"/>
                <a:ea typeface="微软雅黑" panose="020B0503020204020204" pitchFamily="34" charset="-122"/>
              </a:rPr>
              <a:t>P </a:t>
            </a:r>
            <a:r>
              <a:rPr lang="en-US" altLang="zh-CN" sz="3200" b="1" dirty="0">
                <a:latin typeface="微软雅黑" panose="020B0503020204020204" pitchFamily="34" charset="-122"/>
                <a:ea typeface="微软雅黑" panose="020B0503020204020204" pitchFamily="34" charset="-122"/>
              </a:rPr>
              <a:t>[</a:t>
            </a:r>
            <a:r>
              <a:rPr lang="en-US" altLang="zh-CN" sz="3200" b="1" i="1" dirty="0">
                <a:latin typeface="微软雅黑" panose="020B0503020204020204" pitchFamily="34" charset="-122"/>
                <a:ea typeface="微软雅黑" panose="020B0503020204020204" pitchFamily="34" charset="-122"/>
              </a:rPr>
              <a:t>x</a:t>
            </a:r>
            <a:r>
              <a:rPr lang="en-US" altLang="zh-CN" sz="3200" b="1" dirty="0">
                <a:latin typeface="微软雅黑" panose="020B0503020204020204" pitchFamily="34" charset="-122"/>
                <a:ea typeface="微软雅黑" panose="020B0503020204020204" pitchFamily="34" charset="-122"/>
              </a:rPr>
              <a:t>, </a:t>
            </a:r>
            <a:r>
              <a:rPr lang="en-US" altLang="zh-CN" sz="3200" b="1" i="1" dirty="0">
                <a:latin typeface="微软雅黑" panose="020B0503020204020204" pitchFamily="34" charset="-122"/>
                <a:ea typeface="微软雅黑" panose="020B0503020204020204" pitchFamily="34" charset="-122"/>
              </a:rPr>
              <a:t>f</a:t>
            </a:r>
            <a:r>
              <a:rPr lang="en-US" altLang="zh-CN" sz="3200" b="1" dirty="0">
                <a:latin typeface="微软雅黑" panose="020B0503020204020204" pitchFamily="34" charset="-122"/>
                <a:ea typeface="微软雅黑" panose="020B0503020204020204" pitchFamily="34" charset="-122"/>
              </a:rPr>
              <a:t>(</a:t>
            </a:r>
            <a:r>
              <a:rPr lang="en-US" altLang="zh-CN" sz="3200" b="1" i="1" dirty="0">
                <a:latin typeface="微软雅黑" panose="020B0503020204020204" pitchFamily="34" charset="-122"/>
                <a:ea typeface="微软雅黑" panose="020B0503020204020204" pitchFamily="34" charset="-122"/>
              </a:rPr>
              <a:t>y</a:t>
            </a:r>
            <a:r>
              <a:rPr lang="en-US" altLang="zh-CN" sz="3200" b="1" dirty="0">
                <a:latin typeface="微软雅黑" panose="020B0503020204020204" pitchFamily="34" charset="-122"/>
                <a:ea typeface="微软雅黑" panose="020B0503020204020204" pitchFamily="34" charset="-122"/>
              </a:rPr>
              <a:t>), B]</a:t>
            </a:r>
            <a:r>
              <a:rPr lang="en-US" altLang="zh-CN" sz="3200" b="1" i="1" dirty="0">
                <a:latin typeface="微软雅黑" panose="020B0503020204020204" pitchFamily="34" charset="-122"/>
                <a:ea typeface="微软雅黑" panose="020B0503020204020204" pitchFamily="34" charset="-122"/>
              </a:rPr>
              <a:t>s</a:t>
            </a:r>
            <a:r>
              <a:rPr lang="en-US" altLang="zh-CN" sz="3200" b="1" dirty="0">
                <a:latin typeface="微软雅黑" panose="020B0503020204020204" pitchFamily="34" charset="-122"/>
                <a:ea typeface="微软雅黑" panose="020B0503020204020204" pitchFamily="34" charset="-122"/>
              </a:rPr>
              <a:t> </a:t>
            </a:r>
            <a:r>
              <a:rPr lang="zh-CN" altLang="en-US" sz="3200" b="1" dirty="0">
                <a:latin typeface="微软雅黑" panose="020B0503020204020204" pitchFamily="34" charset="-122"/>
                <a:ea typeface="微软雅黑" panose="020B0503020204020204" pitchFamily="34" charset="-122"/>
              </a:rPr>
              <a:t>＝  </a:t>
            </a:r>
            <a:r>
              <a:rPr lang="en-US" altLang="zh-CN" sz="3200" b="1" i="1" dirty="0">
                <a:latin typeface="微软雅黑" panose="020B0503020204020204" pitchFamily="34" charset="-122"/>
                <a:ea typeface="微软雅黑" panose="020B0503020204020204" pitchFamily="34" charset="-122"/>
              </a:rPr>
              <a:t>P</a:t>
            </a:r>
            <a:r>
              <a:rPr lang="en-US" altLang="zh-CN" sz="3200" b="1" dirty="0">
                <a:latin typeface="微软雅黑" panose="020B0503020204020204" pitchFamily="34" charset="-122"/>
                <a:ea typeface="微软雅黑" panose="020B0503020204020204" pitchFamily="34" charset="-122"/>
              </a:rPr>
              <a:t>[</a:t>
            </a:r>
            <a:r>
              <a:rPr lang="en-US" altLang="zh-CN" sz="3200" b="1" i="1" dirty="0" err="1">
                <a:latin typeface="微软雅黑" panose="020B0503020204020204" pitchFamily="34" charset="-122"/>
                <a:ea typeface="微软雅黑" panose="020B0503020204020204" pitchFamily="34" charset="-122"/>
              </a:rPr>
              <a:t>x</a:t>
            </a:r>
            <a:r>
              <a:rPr lang="en-US" altLang="zh-CN" sz="3200" b="1" dirty="0" err="1">
                <a:latin typeface="微软雅黑" panose="020B0503020204020204" pitchFamily="34" charset="-122"/>
                <a:ea typeface="微软雅黑" panose="020B0503020204020204" pitchFamily="34" charset="-122"/>
              </a:rPr>
              <a:t>,</a:t>
            </a:r>
            <a:r>
              <a:rPr lang="en-US" altLang="zh-CN" sz="3200" b="1" i="1" dirty="0" err="1">
                <a:latin typeface="微软雅黑" panose="020B0503020204020204" pitchFamily="34" charset="-122"/>
                <a:ea typeface="微软雅黑" panose="020B0503020204020204" pitchFamily="34" charset="-122"/>
              </a:rPr>
              <a:t>f</a:t>
            </a:r>
            <a:r>
              <a:rPr lang="en-US" altLang="zh-CN" sz="3200" b="1" i="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rPr>
              <a:t>(B),B]</a:t>
            </a:r>
            <a:r>
              <a:rPr lang="en-US" altLang="zh-CN" sz="3200" b="1" i="1" dirty="0">
                <a:latin typeface="微软雅黑" panose="020B0503020204020204" pitchFamily="34" charset="-122"/>
                <a:ea typeface="微软雅黑" panose="020B0503020204020204" pitchFamily="34" charset="-122"/>
              </a:rPr>
              <a:t>s</a:t>
            </a:r>
            <a:r>
              <a:rPr lang="en-US" altLang="zh-CN" sz="3200" b="1" dirty="0">
                <a:latin typeface="微软雅黑" panose="020B0503020204020204" pitchFamily="34" charset="-122"/>
                <a:ea typeface="微软雅黑" panose="020B0503020204020204" pitchFamily="34" charset="-122"/>
              </a:rPr>
              <a:t> </a:t>
            </a:r>
          </a:p>
          <a:p>
            <a:pPr marL="342900" lvl="1" indent="0">
              <a:buNone/>
              <a:defRPr/>
            </a:pPr>
            <a:r>
              <a:rPr lang="zh-CN" altLang="en-US" sz="3200" b="1" dirty="0">
                <a:latin typeface="微软雅黑" panose="020B0503020204020204" pitchFamily="34" charset="-122"/>
                <a:ea typeface="微软雅黑" panose="020B0503020204020204" pitchFamily="34" charset="-122"/>
              </a:rPr>
              <a:t>＝ </a:t>
            </a:r>
            <a:r>
              <a:rPr lang="en-US" altLang="zh-CN" sz="3200" b="1" i="1" dirty="0">
                <a:latin typeface="微软雅黑" panose="020B0503020204020204" pitchFamily="34" charset="-122"/>
                <a:ea typeface="微软雅黑" panose="020B0503020204020204" pitchFamily="34" charset="-122"/>
              </a:rPr>
              <a:t>P</a:t>
            </a:r>
            <a:r>
              <a:rPr lang="en-US" altLang="zh-CN" sz="3200" b="1" dirty="0">
                <a:latin typeface="微软雅黑" panose="020B0503020204020204" pitchFamily="34" charset="-122"/>
                <a:ea typeface="微软雅黑" panose="020B0503020204020204" pitchFamily="34" charset="-122"/>
              </a:rPr>
              <a:t>[</a:t>
            </a:r>
            <a:r>
              <a:rPr lang="en-US" altLang="zh-CN" sz="3200" b="1" dirty="0" err="1">
                <a:latin typeface="微软雅黑" panose="020B0503020204020204" pitchFamily="34" charset="-122"/>
                <a:ea typeface="微软雅黑" panose="020B0503020204020204" pitchFamily="34" charset="-122"/>
              </a:rPr>
              <a:t>A,</a:t>
            </a:r>
            <a:r>
              <a:rPr lang="en-US" altLang="zh-CN" sz="3200" b="1" i="1" dirty="0" err="1">
                <a:latin typeface="微软雅黑" panose="020B0503020204020204" pitchFamily="34" charset="-122"/>
                <a:ea typeface="微软雅黑" panose="020B0503020204020204" pitchFamily="34" charset="-122"/>
              </a:rPr>
              <a:t>f</a:t>
            </a:r>
            <a:r>
              <a:rPr lang="en-US" altLang="zh-CN" sz="3200" b="1" i="1" dirty="0">
                <a:latin typeface="微软雅黑" panose="020B0503020204020204" pitchFamily="34" charset="-122"/>
                <a:ea typeface="微软雅黑" panose="020B0503020204020204" pitchFamily="34" charset="-122"/>
              </a:rPr>
              <a:t> </a:t>
            </a:r>
            <a:r>
              <a:rPr lang="en-US" altLang="zh-CN" sz="3200" b="1" dirty="0">
                <a:latin typeface="微软雅黑" panose="020B0503020204020204" pitchFamily="34" charset="-122"/>
                <a:ea typeface="微软雅黑" panose="020B0503020204020204" pitchFamily="34" charset="-122"/>
              </a:rPr>
              <a:t>(B),B]</a:t>
            </a:r>
          </a:p>
          <a:p>
            <a:pPr lvl="1">
              <a:defRPr/>
            </a:pPr>
            <a:endParaRPr lang="en-US" altLang="zh-CN" sz="3200" b="1" dirty="0">
              <a:latin typeface="微软雅黑" panose="020B0503020204020204" pitchFamily="34" charset="-122"/>
              <a:ea typeface="微软雅黑" panose="020B0503020204020204" pitchFamily="34" charset="-122"/>
            </a:endParaRPr>
          </a:p>
          <a:p>
            <a:pPr lvl="1">
              <a:buFontTx/>
              <a:buNone/>
              <a:defRPr/>
            </a:pPr>
            <a:r>
              <a:rPr lang="en-US" altLang="zh-CN" sz="2400" b="1" dirty="0">
                <a:solidFill>
                  <a:schemeClr val="accent2"/>
                </a:solidFill>
                <a:latin typeface="微软雅黑" panose="020B0503020204020204" pitchFamily="34" charset="-122"/>
                <a:ea typeface="微软雅黑" panose="020B0503020204020204" pitchFamily="34" charset="-122"/>
              </a:rPr>
              <a:t>	</a:t>
            </a:r>
            <a:r>
              <a:rPr lang="zh-CN" altLang="en-US" sz="2400" b="1" dirty="0">
                <a:solidFill>
                  <a:schemeClr val="accent2"/>
                </a:solidFill>
                <a:latin typeface="微软雅黑" panose="020B0503020204020204" pitchFamily="34" charset="-122"/>
                <a:ea typeface="微软雅黑" panose="020B0503020204020204" pitchFamily="34" charset="-122"/>
              </a:rPr>
              <a:t>思考：还有其他合一者吗？</a:t>
            </a:r>
            <a:endParaRPr lang="zh-CN" altLang="en-US" sz="2400" b="1"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50667E32-722C-4F32-8F6C-40F3BAFDEA59}"/>
              </a:ext>
            </a:extLst>
          </p:cNvPr>
          <p:cNvSpPr txBox="1">
            <a:spLocks noChangeArrowheads="1"/>
          </p:cNvSpPr>
          <p:nvPr/>
        </p:nvSpPr>
        <p:spPr bwMode="auto">
          <a:xfrm>
            <a:off x="4583113" y="5373689"/>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buFont typeface="Wingdings" panose="05000000000000000000" pitchFamily="2" charset="2"/>
              <a:buNone/>
            </a:pPr>
            <a:r>
              <a:rPr lang="en-US" altLang="zh-CN" sz="4000" b="1" i="1">
                <a:latin typeface="微软雅黑" panose="020B0503020204020204" pitchFamily="34" charset="-122"/>
                <a:ea typeface="微软雅黑" panose="020B0503020204020204" pitchFamily="34" charset="-122"/>
              </a:rPr>
              <a:t>s</a:t>
            </a:r>
            <a:r>
              <a:rPr lang="en-US" altLang="zh-CN" sz="4000" b="1">
                <a:latin typeface="微软雅黑" panose="020B0503020204020204" pitchFamily="34" charset="-122"/>
                <a:ea typeface="微软雅黑" panose="020B0503020204020204" pitchFamily="34" charset="-122"/>
              </a:rPr>
              <a:t> </a:t>
            </a:r>
            <a:r>
              <a:rPr lang="zh-CN" altLang="en-US" sz="4000" b="1">
                <a:latin typeface="微软雅黑" panose="020B0503020204020204" pitchFamily="34" charset="-122"/>
                <a:ea typeface="微软雅黑" panose="020B0503020204020204" pitchFamily="34" charset="-122"/>
              </a:rPr>
              <a:t>＝ </a:t>
            </a:r>
            <a:r>
              <a:rPr lang="en-US" altLang="zh-CN" sz="4000" b="1">
                <a:latin typeface="微软雅黑" panose="020B0503020204020204" pitchFamily="34" charset="-122"/>
                <a:ea typeface="微软雅黑" panose="020B0503020204020204" pitchFamily="34" charset="-122"/>
              </a:rPr>
              <a:t>{C/x,B/</a:t>
            </a:r>
            <a:r>
              <a:rPr lang="en-US" altLang="zh-CN" sz="4000" b="1" i="1">
                <a:latin typeface="微软雅黑" panose="020B0503020204020204" pitchFamily="34" charset="-122"/>
                <a:ea typeface="微软雅黑" panose="020B0503020204020204" pitchFamily="34" charset="-122"/>
              </a:rPr>
              <a:t>y</a:t>
            </a:r>
            <a:r>
              <a:rPr lang="en-US" altLang="zh-CN" sz="4000" b="1">
                <a:latin typeface="微软雅黑" panose="020B0503020204020204" pitchFamily="34" charset="-122"/>
                <a:ea typeface="微软雅黑" panose="020B0503020204020204" pitchFamily="34" charset="-122"/>
              </a:rPr>
              <a:t> }</a:t>
            </a:r>
          </a:p>
        </p:txBody>
      </p:sp>
      <p:sp>
        <p:nvSpPr>
          <p:cNvPr id="121860" name="Rectangle 2">
            <a:extLst>
              <a:ext uri="{FF2B5EF4-FFF2-40B4-BE49-F238E27FC236}">
                <a16:creationId xmlns:a16="http://schemas.microsoft.com/office/drawing/2014/main" id="{B39E8B22-C2E1-4B78-9BE3-5797F4D3884A}"/>
              </a:ext>
            </a:extLst>
          </p:cNvPr>
          <p:cNvSpPr>
            <a:spLocks noGrp="1" noChangeArrowheads="1"/>
          </p:cNvSpPr>
          <p:nvPr>
            <p:ph type="title"/>
          </p:nvPr>
        </p:nvSpPr>
        <p:spPr>
          <a:xfrm>
            <a:off x="1609725" y="115888"/>
            <a:ext cx="9958388" cy="914400"/>
          </a:xfrm>
        </p:spPr>
        <p:txBody>
          <a:bodyPr>
            <a:normAutofit fontScale="90000"/>
          </a:bodyPr>
          <a:lstStyle/>
          <a:p>
            <a:r>
              <a:rPr lang="zh-CN" altLang="zh-CN" b="1">
                <a:latin typeface="微软雅黑" panose="020B0503020204020204" pitchFamily="34" charset="-122"/>
                <a:ea typeface="微软雅黑" panose="020B0503020204020204" pitchFamily="34" charset="-122"/>
              </a:rPr>
              <a:t>2.3.3.置换与合一</a:t>
            </a:r>
            <a:r>
              <a:rPr lang="en-US" altLang="zh-CN" b="1">
                <a:latin typeface="微软雅黑" panose="020B0503020204020204" pitchFamily="34" charset="-122"/>
                <a:ea typeface="微软雅黑" panose="020B0503020204020204" pitchFamily="34" charset="-122"/>
              </a:rPr>
              <a:t>(</a:t>
            </a:r>
            <a:r>
              <a:rPr lang="zh-CN" altLang="zh-CN" sz="2400" b="1">
                <a:latin typeface="微软雅黑" panose="020B0503020204020204" pitchFamily="34" charset="-122"/>
                <a:ea typeface="微软雅黑" panose="020B0503020204020204" pitchFamily="34" charset="-122"/>
              </a:rPr>
              <a:t>Substitution and Unification </a:t>
            </a:r>
            <a:r>
              <a:rPr lang="en-US" altLang="zh-CN" b="1">
                <a:latin typeface="微软雅黑" panose="020B0503020204020204" pitchFamily="34" charset="-122"/>
                <a:ea typeface="微软雅黑" panose="020B0503020204020204" pitchFamily="34" charset="-122"/>
              </a:rPr>
              <a:t>)</a:t>
            </a:r>
            <a:br>
              <a:rPr lang="zh-CN" altLang="zh-CN">
                <a:latin typeface="Times New Roman" panose="02020603050405020304" pitchFamily="18" charset="0"/>
                <a:ea typeface="华文新魏" panose="02010800040101010101" pitchFamily="2" charset="-122"/>
              </a:rPr>
            </a:br>
            <a:r>
              <a:rPr lang="zh-CN" altLang="zh-CN">
                <a:latin typeface="Times New Roman" panose="02020603050405020304" pitchFamily="18" charset="0"/>
                <a:ea typeface="华文新魏" panose="02010800040101010101" pitchFamily="2" charset="-122"/>
              </a:rPr>
              <a:t>            </a:t>
            </a:r>
            <a:endParaRPr lang="zh-CN" altLang="zh-CN">
              <a:latin typeface="Times New Roman" panose="02020603050405020304" pitchFamily="18" charset="0"/>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626CF-2C2B-48F9-A71E-19F2D1853467}"/>
              </a:ext>
            </a:extLst>
          </p:cNvPr>
          <p:cNvSpPr>
            <a:spLocks noGrp="1"/>
          </p:cNvSpPr>
          <p:nvPr>
            <p:ph type="title"/>
          </p:nvPr>
        </p:nvSpPr>
        <p:spPr/>
        <p:txBody>
          <a:bodyPr/>
          <a:lstStyle/>
          <a:p>
            <a:r>
              <a:rPr lang="zh-CN" altLang="en-US" dirty="0"/>
              <a:t>第三章目录</a:t>
            </a:r>
          </a:p>
        </p:txBody>
      </p:sp>
      <p:sp>
        <p:nvSpPr>
          <p:cNvPr id="3" name="内容占位符 2">
            <a:extLst>
              <a:ext uri="{FF2B5EF4-FFF2-40B4-BE49-F238E27FC236}">
                <a16:creationId xmlns:a16="http://schemas.microsoft.com/office/drawing/2014/main" id="{80E67F31-DEAF-43ED-A66D-6E5763940D1F}"/>
              </a:ext>
            </a:extLst>
          </p:cNvPr>
          <p:cNvSpPr>
            <a:spLocks noGrp="1"/>
          </p:cNvSpPr>
          <p:nvPr>
            <p:ph sz="half" idx="1"/>
          </p:nvPr>
        </p:nvSpPr>
        <p:spPr>
          <a:xfrm>
            <a:off x="838199" y="1825625"/>
            <a:ext cx="9133574" cy="4351338"/>
          </a:xfrm>
        </p:spPr>
        <p:txBody>
          <a:bodyPr/>
          <a:lstStyle/>
          <a:p>
            <a:r>
              <a:rPr lang="zh-CN" altLang="en-US" dirty="0">
                <a:solidFill>
                  <a:srgbClr val="FF0000"/>
                </a:solidFill>
              </a:rPr>
              <a:t>子句集的求取</a:t>
            </a:r>
            <a:endParaRPr lang="en-US" altLang="zh-CN" dirty="0">
              <a:solidFill>
                <a:srgbClr val="FF0000"/>
              </a:solidFill>
            </a:endParaRPr>
          </a:p>
          <a:p>
            <a:r>
              <a:rPr lang="zh-CN" altLang="en-US" dirty="0"/>
              <a:t>消解原理公式的推导</a:t>
            </a:r>
            <a:endParaRPr lang="en-US" altLang="zh-CN" dirty="0"/>
          </a:p>
          <a:p>
            <a:r>
              <a:rPr lang="zh-CN" altLang="en-US" dirty="0"/>
              <a:t>消解反演法</a:t>
            </a:r>
            <a:endParaRPr lang="en-US" altLang="zh-CN" dirty="0"/>
          </a:p>
          <a:p>
            <a:r>
              <a:rPr lang="zh-CN" altLang="en-US" dirty="0"/>
              <a:t>盲目搜索（宽度优先，深度优先，等代价搜索）</a:t>
            </a:r>
            <a:endParaRPr lang="en-US" altLang="zh-CN" dirty="0"/>
          </a:p>
          <a:p>
            <a:r>
              <a:rPr lang="zh-CN" altLang="en-US" dirty="0"/>
              <a:t>启发式搜索（</a:t>
            </a:r>
            <a:r>
              <a:rPr lang="en-US" altLang="zh-CN" dirty="0"/>
              <a:t>A*</a:t>
            </a:r>
            <a:r>
              <a:rPr lang="zh-CN" altLang="en-US" dirty="0"/>
              <a:t>算法）</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738119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3B48301F-609B-4B02-B59E-F35CD5BD2036}"/>
              </a:ext>
            </a:extLst>
          </p:cNvPr>
          <p:cNvSpPr>
            <a:spLocks noGrp="1" noChangeArrowheads="1"/>
          </p:cNvSpPr>
          <p:nvPr>
            <p:ph type="body" idx="4294967295"/>
          </p:nvPr>
        </p:nvSpPr>
        <p:spPr>
          <a:xfrm>
            <a:off x="2193926" y="1154114"/>
            <a:ext cx="8278813" cy="1266825"/>
          </a:xfrm>
        </p:spPr>
        <p:txBody>
          <a:bodyPr/>
          <a:lstStyle/>
          <a:p>
            <a:pPr eaLnBrk="1" hangingPunct="1">
              <a:lnSpc>
                <a:spcPct val="150000"/>
              </a:lnSpc>
              <a:buFontTx/>
              <a:buNone/>
            </a:pPr>
            <a:r>
              <a:rPr lang="en-US" altLang="zh-CN">
                <a:ea typeface="华文新魏" panose="02010800040101010101" pitchFamily="2" charset="-122"/>
              </a:rPr>
              <a:t> </a:t>
            </a:r>
            <a:r>
              <a:rPr lang="zh-CN" altLang="en-US">
                <a:ea typeface="华文新魏" panose="02010800040101010101" pitchFamily="2" charset="-122"/>
              </a:rPr>
              <a:t>将下列谓词公式化为一个子句集</a:t>
            </a:r>
          </a:p>
          <a:p>
            <a:pPr eaLnBrk="1" hangingPunct="1">
              <a:lnSpc>
                <a:spcPct val="150000"/>
              </a:lnSpc>
              <a:spcBef>
                <a:spcPct val="0"/>
              </a:spcBef>
              <a:buFontTx/>
              <a:buNone/>
            </a:pPr>
            <a:r>
              <a:rPr lang="zh-CN" altLang="en-US" sz="2400">
                <a:ea typeface="华文新魏" panose="02010800040101010101" pitchFamily="2" charset="-122"/>
              </a:rPr>
              <a:t>     </a:t>
            </a:r>
            <a:r>
              <a:rPr lang="en-US" altLang="zh-CN" sz="2400">
                <a:ea typeface="华文新魏" panose="02010800040101010101" pitchFamily="2" charset="-122"/>
              </a:rPr>
              <a:t>(</a:t>
            </a:r>
            <a:r>
              <a:rPr lang="en-US" altLang="zh-CN" sz="2400">
                <a:ea typeface="华文新魏" panose="02010800040101010101" pitchFamily="2" charset="-122"/>
                <a:sym typeface="Symbol" panose="05050102010706020507" pitchFamily="18" charset="2"/>
              </a:rPr>
              <a:t></a:t>
            </a:r>
            <a:r>
              <a:rPr lang="en-US" altLang="zh-CN" sz="2400" i="1">
                <a:ea typeface="华文新魏" panose="02010800040101010101" pitchFamily="2" charset="-122"/>
              </a:rPr>
              <a:t>x</a:t>
            </a:r>
            <a:r>
              <a:rPr lang="en-US" altLang="zh-CN" sz="2400">
                <a:ea typeface="华文新魏" panose="02010800040101010101" pitchFamily="2" charset="-122"/>
              </a:rPr>
              <a:t>){</a:t>
            </a:r>
            <a:r>
              <a:rPr lang="en-US" altLang="zh-CN" sz="2400" i="1">
                <a:ea typeface="华文新魏" panose="02010800040101010101" pitchFamily="2" charset="-122"/>
              </a:rPr>
              <a:t>P</a:t>
            </a:r>
            <a:r>
              <a:rPr lang="en-US" altLang="zh-CN" sz="2400">
                <a:ea typeface="华文新魏" panose="02010800040101010101" pitchFamily="2" charset="-122"/>
              </a:rPr>
              <a:t>(</a:t>
            </a:r>
            <a:r>
              <a:rPr lang="en-US" altLang="zh-CN" sz="2400" i="1">
                <a:ea typeface="华文新魏" panose="02010800040101010101" pitchFamily="2" charset="-122"/>
              </a:rPr>
              <a:t>x</a:t>
            </a:r>
            <a:r>
              <a:rPr lang="en-US" altLang="zh-CN" sz="2400">
                <a:ea typeface="华文新魏" panose="02010800040101010101" pitchFamily="2" charset="-122"/>
              </a:rPr>
              <a:t>)</a:t>
            </a:r>
            <a:r>
              <a:rPr lang="en-US" altLang="zh-CN" sz="2400">
                <a:ea typeface="华文新魏" panose="02010800040101010101" pitchFamily="2" charset="-122"/>
                <a:sym typeface="Symbol" panose="05050102010706020507" pitchFamily="18" charset="2"/>
              </a:rPr>
              <a:t>{</a:t>
            </a:r>
            <a:r>
              <a:rPr lang="en-US" altLang="zh-CN" sz="2400">
                <a:ea typeface="华文新魏" panose="02010800040101010101" pitchFamily="2" charset="-122"/>
              </a:rPr>
              <a:t>(</a:t>
            </a:r>
            <a:r>
              <a:rPr lang="en-US" altLang="zh-CN" sz="2400">
                <a:ea typeface="华文新魏" panose="02010800040101010101" pitchFamily="2" charset="-122"/>
                <a:sym typeface="Symbol" panose="05050102010706020507" pitchFamily="18" charset="2"/>
              </a:rPr>
              <a:t></a:t>
            </a:r>
            <a:r>
              <a:rPr lang="en-US" altLang="zh-CN" sz="2400" i="1">
                <a:ea typeface="华文新魏" panose="02010800040101010101" pitchFamily="2" charset="-122"/>
              </a:rPr>
              <a:t>y</a:t>
            </a:r>
            <a:r>
              <a:rPr lang="en-US" altLang="zh-CN" sz="2400">
                <a:ea typeface="华文新魏" panose="02010800040101010101" pitchFamily="2" charset="-122"/>
              </a:rPr>
              <a:t>)[</a:t>
            </a:r>
            <a:r>
              <a:rPr lang="en-US" altLang="zh-CN" sz="2400" i="1">
                <a:ea typeface="华文新魏" panose="02010800040101010101" pitchFamily="2" charset="-122"/>
              </a:rPr>
              <a:t>P</a:t>
            </a:r>
            <a:r>
              <a:rPr lang="en-US" altLang="zh-CN" sz="2400">
                <a:ea typeface="华文新魏" panose="02010800040101010101" pitchFamily="2" charset="-122"/>
              </a:rPr>
              <a:t>(</a:t>
            </a:r>
            <a:r>
              <a:rPr lang="en-US" altLang="zh-CN" sz="2400" i="1">
                <a:ea typeface="华文新魏" panose="02010800040101010101" pitchFamily="2" charset="-122"/>
              </a:rPr>
              <a:t>y</a:t>
            </a:r>
            <a:r>
              <a:rPr lang="en-US" altLang="zh-CN" sz="2400">
                <a:ea typeface="华文新魏" panose="02010800040101010101" pitchFamily="2" charset="-122"/>
              </a:rPr>
              <a:t>)</a:t>
            </a:r>
            <a:r>
              <a:rPr lang="en-US" altLang="zh-CN" sz="2400">
                <a:ea typeface="华文新魏" panose="02010800040101010101" pitchFamily="2" charset="-122"/>
                <a:sym typeface="Symbol" panose="05050102010706020507" pitchFamily="18" charset="2"/>
              </a:rPr>
              <a:t></a:t>
            </a:r>
            <a:r>
              <a:rPr lang="en-US" altLang="zh-CN" sz="2400" i="1">
                <a:ea typeface="华文新魏" panose="02010800040101010101" pitchFamily="2" charset="-122"/>
              </a:rPr>
              <a:t>P</a:t>
            </a:r>
            <a:r>
              <a:rPr lang="en-US" altLang="zh-CN" sz="2400">
                <a:ea typeface="华文新魏" panose="02010800040101010101" pitchFamily="2" charset="-122"/>
              </a:rPr>
              <a:t>(</a:t>
            </a:r>
            <a:r>
              <a:rPr lang="en-US" altLang="zh-CN" sz="2400" i="1">
                <a:ea typeface="华文新魏" panose="02010800040101010101" pitchFamily="2" charset="-122"/>
              </a:rPr>
              <a:t>f</a:t>
            </a:r>
            <a:r>
              <a:rPr lang="en-US" altLang="zh-CN" sz="2400">
                <a:ea typeface="华文新魏" panose="02010800040101010101" pitchFamily="2" charset="-122"/>
              </a:rPr>
              <a:t>(</a:t>
            </a:r>
            <a:r>
              <a:rPr lang="en-US" altLang="zh-CN" sz="2400" i="1">
                <a:ea typeface="华文新魏" panose="02010800040101010101" pitchFamily="2" charset="-122"/>
              </a:rPr>
              <a:t>x,y</a:t>
            </a:r>
            <a:r>
              <a:rPr lang="en-US" altLang="zh-CN" sz="2400">
                <a:ea typeface="华文新魏" panose="02010800040101010101" pitchFamily="2" charset="-122"/>
              </a:rPr>
              <a:t>))]∧</a:t>
            </a:r>
            <a:r>
              <a:rPr lang="zh-CN" altLang="en-US" sz="2400">
                <a:ea typeface="华文新魏" panose="02010800040101010101" pitchFamily="2" charset="-122"/>
              </a:rPr>
              <a:t>～</a:t>
            </a:r>
            <a:r>
              <a:rPr lang="en-US" altLang="zh-CN" sz="2400">
                <a:ea typeface="华文新魏" panose="02010800040101010101" pitchFamily="2" charset="-122"/>
              </a:rPr>
              <a:t>(</a:t>
            </a:r>
            <a:r>
              <a:rPr lang="en-US" altLang="zh-CN" sz="2400">
                <a:ea typeface="华文新魏" panose="02010800040101010101" pitchFamily="2" charset="-122"/>
                <a:sym typeface="Symbol" panose="05050102010706020507" pitchFamily="18" charset="2"/>
              </a:rPr>
              <a:t></a:t>
            </a:r>
            <a:r>
              <a:rPr lang="en-US" altLang="zh-CN" sz="2400" i="1">
                <a:ea typeface="华文新魏" panose="02010800040101010101" pitchFamily="2" charset="-122"/>
              </a:rPr>
              <a:t>y</a:t>
            </a:r>
            <a:r>
              <a:rPr lang="en-US" altLang="zh-CN" sz="2400">
                <a:ea typeface="华文新魏" panose="02010800040101010101" pitchFamily="2" charset="-122"/>
              </a:rPr>
              <a:t>)[</a:t>
            </a:r>
            <a:r>
              <a:rPr lang="en-US" altLang="zh-CN" sz="2400" i="1">
                <a:ea typeface="华文新魏" panose="02010800040101010101" pitchFamily="2" charset="-122"/>
              </a:rPr>
              <a:t>Q</a:t>
            </a:r>
            <a:r>
              <a:rPr lang="en-US" altLang="zh-CN" sz="2400">
                <a:ea typeface="华文新魏" panose="02010800040101010101" pitchFamily="2" charset="-122"/>
              </a:rPr>
              <a:t>(</a:t>
            </a:r>
            <a:r>
              <a:rPr lang="en-US" altLang="zh-CN" sz="2400" i="1">
                <a:ea typeface="华文新魏" panose="02010800040101010101" pitchFamily="2" charset="-122"/>
              </a:rPr>
              <a:t>x</a:t>
            </a:r>
            <a:r>
              <a:rPr lang="en-US" altLang="zh-CN" sz="2400">
                <a:ea typeface="华文新魏" panose="02010800040101010101" pitchFamily="2" charset="-122"/>
              </a:rPr>
              <a:t>,</a:t>
            </a:r>
            <a:r>
              <a:rPr lang="en-US" altLang="zh-CN" sz="2400" i="1">
                <a:ea typeface="华文新魏" panose="02010800040101010101" pitchFamily="2" charset="-122"/>
              </a:rPr>
              <a:t>y</a:t>
            </a:r>
            <a:r>
              <a:rPr lang="en-US" altLang="zh-CN" sz="2400">
                <a:ea typeface="华文新魏" panose="02010800040101010101" pitchFamily="2" charset="-122"/>
              </a:rPr>
              <a:t>)</a:t>
            </a:r>
            <a:r>
              <a:rPr lang="en-US" altLang="zh-CN" sz="2400">
                <a:ea typeface="华文新魏" panose="02010800040101010101" pitchFamily="2" charset="-122"/>
                <a:sym typeface="Symbol" panose="05050102010706020507" pitchFamily="18" charset="2"/>
              </a:rPr>
              <a:t></a:t>
            </a:r>
            <a:r>
              <a:rPr lang="en-US" altLang="zh-CN" sz="2400" i="1">
                <a:ea typeface="华文新魏" panose="02010800040101010101" pitchFamily="2" charset="-122"/>
              </a:rPr>
              <a:t>P</a:t>
            </a:r>
            <a:r>
              <a:rPr lang="en-US" altLang="zh-CN" sz="2400">
                <a:ea typeface="华文新魏" panose="02010800040101010101" pitchFamily="2" charset="-122"/>
              </a:rPr>
              <a:t>(</a:t>
            </a:r>
            <a:r>
              <a:rPr lang="en-US" altLang="zh-CN" sz="2400" i="1">
                <a:ea typeface="华文新魏" panose="02010800040101010101" pitchFamily="2" charset="-122"/>
              </a:rPr>
              <a:t>y</a:t>
            </a:r>
            <a:r>
              <a:rPr lang="en-US" altLang="zh-CN" sz="2400">
                <a:ea typeface="华文新魏" panose="02010800040101010101" pitchFamily="2" charset="-122"/>
              </a:rPr>
              <a:t>)]}}</a:t>
            </a:r>
          </a:p>
        </p:txBody>
      </p:sp>
      <p:sp>
        <p:nvSpPr>
          <p:cNvPr id="19460" name="Rectangle 5">
            <a:extLst>
              <a:ext uri="{FF2B5EF4-FFF2-40B4-BE49-F238E27FC236}">
                <a16:creationId xmlns:a16="http://schemas.microsoft.com/office/drawing/2014/main" id="{CE30E046-A6A2-4139-A5D4-79D1C895D193}"/>
              </a:ext>
            </a:extLst>
          </p:cNvPr>
          <p:cNvSpPr>
            <a:spLocks noChangeArrowheads="1"/>
          </p:cNvSpPr>
          <p:nvPr/>
        </p:nvSpPr>
        <p:spPr bwMode="auto">
          <a:xfrm>
            <a:off x="2136776" y="3000375"/>
            <a:ext cx="691197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3"/>
              </a:buBlip>
              <a:defRPr sz="2800">
                <a:solidFill>
                  <a:schemeClr val="tx1"/>
                </a:solidFill>
                <a:latin typeface="Times New Roman" panose="02020603050405020304" pitchFamily="18" charset="0"/>
                <a:ea typeface="楷体" panose="02010609060101010101" pitchFamily="49" charset="-122"/>
              </a:defRPr>
            </a:lvl1pPr>
            <a:lvl2pPr>
              <a:spcBef>
                <a:spcPct val="20000"/>
              </a:spcBef>
              <a:buSzPct val="75000"/>
              <a:buBlip>
                <a:blip r:embed="rId4"/>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5"/>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6"/>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r>
              <a:rPr lang="en-US" altLang="zh-CN" dirty="0">
                <a:latin typeface="华文新魏" panose="02010800040101010101" pitchFamily="2" charset="-122"/>
                <a:ea typeface="华文新魏" panose="02010800040101010101" pitchFamily="2" charset="-122"/>
              </a:rPr>
              <a:t>(1) </a:t>
            </a:r>
            <a:r>
              <a:rPr lang="zh-CN" altLang="en-US" dirty="0">
                <a:latin typeface="华文新魏" panose="02010800040101010101" pitchFamily="2" charset="-122"/>
                <a:ea typeface="华文新魏" panose="02010800040101010101" pitchFamily="2" charset="-122"/>
              </a:rPr>
              <a:t>消去蕴涵符号</a:t>
            </a:r>
            <a:endParaRPr lang="en-US" altLang="zh-CN" dirty="0">
              <a:latin typeface="华文新魏" panose="02010800040101010101" pitchFamily="2" charset="-122"/>
              <a:ea typeface="华文新魏" panose="02010800040101010101" pitchFamily="2" charset="-122"/>
            </a:endParaRPr>
          </a:p>
          <a:p>
            <a:pPr lvl="1" eaLnBrk="1" hangingPunct="1">
              <a:buSzTx/>
              <a:buFont typeface="Arial" panose="020B0604020202020204" pitchFamily="34" charset="0"/>
              <a:buNone/>
            </a:pPr>
            <a:r>
              <a:rPr lang="zh-CN" altLang="en-US" dirty="0">
                <a:latin typeface="华文新魏" panose="02010800040101010101" pitchFamily="2" charset="-122"/>
                <a:ea typeface="华文新魏" panose="02010800040101010101" pitchFamily="2" charset="-122"/>
              </a:rPr>
              <a:t>只应用∨和～符号，以～</a:t>
            </a:r>
            <a:r>
              <a:rPr lang="en-US" altLang="zh-CN" dirty="0">
                <a:latin typeface="华文新魏" panose="02010800040101010101" pitchFamily="2" charset="-122"/>
                <a:ea typeface="华文新魏" panose="02010800040101010101" pitchFamily="2" charset="-122"/>
              </a:rPr>
              <a:t>A∨B</a:t>
            </a:r>
            <a:r>
              <a:rPr lang="zh-CN" altLang="en-US" dirty="0">
                <a:latin typeface="华文新魏" panose="02010800040101010101" pitchFamily="2" charset="-122"/>
                <a:ea typeface="华文新魏" panose="02010800040101010101" pitchFamily="2" charset="-122"/>
              </a:rPr>
              <a:t>替换</a:t>
            </a:r>
            <a:r>
              <a:rPr lang="en-US" altLang="zh-CN" dirty="0">
                <a:latin typeface="华文新魏" panose="02010800040101010101" pitchFamily="2" charset="-122"/>
                <a:ea typeface="华文新魏" panose="02010800040101010101" pitchFamily="2" charset="-122"/>
              </a:rPr>
              <a:t>A</a:t>
            </a:r>
            <a:r>
              <a:rPr lang="en-US" altLang="zh-CN" b="1" dirty="0">
                <a:latin typeface="华文新魏" panose="02010800040101010101" pitchFamily="2" charset="-122"/>
                <a:ea typeface="华文新魏" panose="02010800040101010101" pitchFamily="2" charset="-122"/>
                <a:sym typeface="Symbol" panose="05050102010706020507" pitchFamily="18" charset="2"/>
              </a:rPr>
              <a:t>  </a:t>
            </a:r>
            <a:r>
              <a:rPr lang="en-US" altLang="zh-CN" dirty="0">
                <a:latin typeface="华文新魏" panose="02010800040101010101" pitchFamily="2" charset="-122"/>
                <a:ea typeface="华文新魏" panose="02010800040101010101" pitchFamily="2" charset="-122"/>
              </a:rPr>
              <a:t>B</a:t>
            </a:r>
            <a:r>
              <a:rPr lang="zh-CN" altLang="en-US" dirty="0">
                <a:latin typeface="华文新魏" panose="02010800040101010101" pitchFamily="2" charset="-122"/>
                <a:ea typeface="华文新魏" panose="02010800040101010101" pitchFamily="2" charset="-122"/>
              </a:rPr>
              <a:t>。</a:t>
            </a:r>
          </a:p>
          <a:p>
            <a:pPr lvl="1" eaLnBrk="1" hangingPunct="1">
              <a:buSzTx/>
              <a:buFont typeface="Arial" panose="020B0604020202020204" pitchFamily="34" charset="0"/>
              <a:buNone/>
            </a:pPr>
            <a:endParaRPr lang="en-US" altLang="zh-CN" dirty="0">
              <a:latin typeface="华文新魏" panose="02010800040101010101" pitchFamily="2" charset="-122"/>
              <a:ea typeface="华文新魏" panose="02010800040101010101" pitchFamily="2" charset="-122"/>
            </a:endParaRPr>
          </a:p>
        </p:txBody>
      </p:sp>
      <p:sp>
        <p:nvSpPr>
          <p:cNvPr id="19461" name="Rectangle 6">
            <a:extLst>
              <a:ext uri="{FF2B5EF4-FFF2-40B4-BE49-F238E27FC236}">
                <a16:creationId xmlns:a16="http://schemas.microsoft.com/office/drawing/2014/main" id="{581DE70A-6090-4D54-831B-A7264F536D4F}"/>
              </a:ext>
            </a:extLst>
          </p:cNvPr>
          <p:cNvSpPr>
            <a:spLocks noChangeArrowheads="1"/>
          </p:cNvSpPr>
          <p:nvPr/>
        </p:nvSpPr>
        <p:spPr bwMode="auto">
          <a:xfrm>
            <a:off x="3000375" y="260350"/>
            <a:ext cx="7086600" cy="685800"/>
          </a:xfrm>
          <a:prstGeom prst="rect">
            <a:avLst/>
          </a:prstGeom>
          <a:noFill/>
          <a:ln>
            <a:noFill/>
          </a:ln>
          <a:effectLst/>
        </p:spPr>
        <p:txBody>
          <a:bodyPr anchor="ctr"/>
          <a:lstStyle>
            <a:lvl1pPr>
              <a:spcBef>
                <a:spcPct val="20000"/>
              </a:spcBef>
              <a:buBlip>
                <a:blip r:embed="rId3"/>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4"/>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5"/>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6"/>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spcBef>
                <a:spcPct val="0"/>
              </a:spcBef>
              <a:buFontTx/>
              <a:buNone/>
              <a:defRPr/>
            </a:pPr>
            <a:r>
              <a:rPr lang="zh-CN" altLang="en-US" sz="3200" b="1">
                <a:solidFill>
                  <a:srgbClr val="800000"/>
                </a:solidFill>
                <a:effectLst>
                  <a:outerShdw blurRad="38100" dist="38100" dir="2700000" algn="tl">
                    <a:srgbClr val="000000"/>
                  </a:outerShdw>
                </a:effectLst>
                <a:latin typeface="Berlin Sans FB" panose="020E0602020502020306" pitchFamily="34" charset="0"/>
              </a:rPr>
              <a:t>子句集的求取（共</a:t>
            </a:r>
            <a:r>
              <a:rPr lang="en-US" altLang="zh-CN" sz="3200" b="1">
                <a:solidFill>
                  <a:srgbClr val="800000"/>
                </a:solidFill>
                <a:effectLst>
                  <a:outerShdw blurRad="38100" dist="38100" dir="2700000" algn="tl">
                    <a:srgbClr val="000000"/>
                  </a:outerShdw>
                </a:effectLst>
                <a:latin typeface="华文新魏" panose="02010800040101010101" pitchFamily="2" charset="-122"/>
                <a:ea typeface="华文新魏" panose="02010800040101010101" pitchFamily="2" charset="-122"/>
              </a:rPr>
              <a:t>9</a:t>
            </a:r>
            <a:r>
              <a:rPr lang="zh-CN" altLang="en-US" sz="3200" b="1">
                <a:solidFill>
                  <a:srgbClr val="800000"/>
                </a:solidFill>
                <a:effectLst>
                  <a:outerShdw blurRad="38100" dist="38100" dir="2700000" algn="tl">
                    <a:srgbClr val="000000"/>
                  </a:outerShdw>
                </a:effectLst>
                <a:latin typeface="Berlin Sans FB" panose="020E0602020502020306" pitchFamily="34" charset="0"/>
              </a:rPr>
              <a:t>步）</a:t>
            </a:r>
          </a:p>
        </p:txBody>
      </p:sp>
      <p:sp>
        <p:nvSpPr>
          <p:cNvPr id="19462" name="矩形 1">
            <a:extLst>
              <a:ext uri="{FF2B5EF4-FFF2-40B4-BE49-F238E27FC236}">
                <a16:creationId xmlns:a16="http://schemas.microsoft.com/office/drawing/2014/main" id="{C3D24096-2015-41E3-96AE-05E475114F55}"/>
              </a:ext>
            </a:extLst>
          </p:cNvPr>
          <p:cNvSpPr>
            <a:spLocks noChangeArrowheads="1"/>
          </p:cNvSpPr>
          <p:nvPr/>
        </p:nvSpPr>
        <p:spPr bwMode="auto">
          <a:xfrm>
            <a:off x="1540799" y="4371201"/>
            <a:ext cx="9036050" cy="530979"/>
          </a:xfrm>
          <a:prstGeom prst="rect">
            <a:avLst/>
          </a:prstGeom>
          <a:solidFill>
            <a:schemeClr val="accent1"/>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4"/>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5"/>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6"/>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lnSpc>
                <a:spcPct val="130000"/>
              </a:lnSpc>
              <a:spcBef>
                <a:spcPct val="0"/>
              </a:spcBef>
              <a:buFontTx/>
              <a:buNone/>
            </a:pPr>
            <a:r>
              <a:rPr lang="en-US" altLang="zh-CN" sz="2400" b="1" dirty="0">
                <a:solidFill>
                  <a:srgbClr val="0000FF"/>
                </a:solidFill>
                <a:ea typeface="宋体" panose="02010600030101010101" pitchFamily="2" charset="-122"/>
              </a:rPr>
              <a:t>(1)</a:t>
            </a:r>
            <a:r>
              <a:rPr lang="en-US" altLang="zh-CN" sz="2400" b="1" dirty="0">
                <a:ea typeface="宋体" panose="02010600030101010101" pitchFamily="2" charset="-122"/>
              </a:rPr>
              <a:t> </a:t>
            </a:r>
            <a:r>
              <a:rPr lang="en-US" altLang="zh-CN" sz="2400" dirty="0">
                <a:ea typeface="宋体" panose="02010600030101010101" pitchFamily="2" charset="-122"/>
              </a:rPr>
              <a:t>(</a:t>
            </a:r>
            <a:r>
              <a:rPr lang="en-US" altLang="zh-CN" sz="2400" dirty="0">
                <a:ea typeface="宋体" panose="02010600030101010101" pitchFamily="2" charset="-122"/>
                <a:sym typeface="Symbol" panose="05050102010706020507" pitchFamily="18" charset="2"/>
              </a:rPr>
              <a:t></a:t>
            </a:r>
            <a:r>
              <a:rPr lang="en-US" altLang="zh-CN" sz="2400" i="1" dirty="0">
                <a:ea typeface="宋体" panose="02010600030101010101" pitchFamily="2" charset="-122"/>
              </a:rPr>
              <a:t>x</a:t>
            </a:r>
            <a:r>
              <a:rPr lang="en-US" altLang="zh-CN" sz="2400" dirty="0">
                <a:ea typeface="宋体" panose="02010600030101010101" pitchFamily="2" charset="-122"/>
              </a:rPr>
              <a:t>){</a:t>
            </a:r>
            <a:r>
              <a:rPr lang="zh-CN" altLang="en-US" sz="2400" b="1" dirty="0">
                <a:solidFill>
                  <a:srgbClr val="FF0000"/>
                </a:solidFill>
                <a:ea typeface="宋体" panose="02010600030101010101" pitchFamily="2" charset="-122"/>
              </a:rPr>
              <a:t>～</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i="1" dirty="0">
                <a:ea typeface="宋体" panose="02010600030101010101" pitchFamily="2" charset="-122"/>
              </a:rPr>
              <a:t>x</a:t>
            </a:r>
            <a:r>
              <a:rPr lang="en-US" altLang="zh-CN" sz="2400" dirty="0">
                <a:ea typeface="宋体" panose="02010600030101010101" pitchFamily="2" charset="-122"/>
              </a:rPr>
              <a:t>)</a:t>
            </a:r>
            <a:r>
              <a:rPr lang="en-US" altLang="zh-CN" sz="2400" b="1" dirty="0">
                <a:solidFill>
                  <a:srgbClr val="FF0000"/>
                </a:solidFill>
                <a:ea typeface="宋体" panose="02010600030101010101" pitchFamily="2" charset="-122"/>
              </a:rPr>
              <a:t>∨</a:t>
            </a:r>
            <a:r>
              <a:rPr lang="en-US" altLang="zh-CN" sz="2400" dirty="0">
                <a:ea typeface="宋体" panose="02010600030101010101" pitchFamily="2" charset="-122"/>
              </a:rPr>
              <a:t>{(</a:t>
            </a:r>
            <a:r>
              <a:rPr lang="en-US" altLang="zh-CN" sz="2400" dirty="0">
                <a:ea typeface="宋体" panose="02010600030101010101" pitchFamily="2" charset="-122"/>
                <a:sym typeface="Symbol" panose="05050102010706020507" pitchFamily="18" charset="2"/>
              </a:rPr>
              <a:t></a:t>
            </a:r>
            <a:r>
              <a:rPr lang="en-US" altLang="zh-CN" sz="2400" i="1" dirty="0">
                <a:ea typeface="宋体" panose="02010600030101010101" pitchFamily="2" charset="-122"/>
              </a:rPr>
              <a:t>y</a:t>
            </a:r>
            <a:r>
              <a:rPr lang="en-US" altLang="zh-CN" sz="2400" dirty="0">
                <a:ea typeface="宋体" panose="02010600030101010101" pitchFamily="2" charset="-122"/>
              </a:rPr>
              <a:t>)[</a:t>
            </a:r>
            <a:r>
              <a:rPr lang="en-US" altLang="zh-CN" sz="2400" b="1" dirty="0">
                <a:solidFill>
                  <a:srgbClr val="FF0000"/>
                </a:solidFill>
                <a:ea typeface="宋体" panose="02010600030101010101" pitchFamily="2" charset="-122"/>
              </a:rPr>
              <a:t>~</a:t>
            </a:r>
            <a:r>
              <a:rPr lang="en-US" altLang="zh-CN" sz="2400" dirty="0">
                <a:ea typeface="宋体" panose="02010600030101010101" pitchFamily="2" charset="-122"/>
              </a:rPr>
              <a:t> </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i="1" dirty="0">
                <a:ea typeface="宋体" panose="02010600030101010101" pitchFamily="2" charset="-122"/>
              </a:rPr>
              <a:t>y</a:t>
            </a:r>
            <a:r>
              <a:rPr lang="en-US" altLang="zh-CN" sz="2400" dirty="0">
                <a:ea typeface="宋体" panose="02010600030101010101" pitchFamily="2" charset="-122"/>
              </a:rPr>
              <a:t>)</a:t>
            </a:r>
            <a:r>
              <a:rPr lang="en-US" altLang="zh-CN" sz="2400" b="1" dirty="0">
                <a:solidFill>
                  <a:srgbClr val="FF0000"/>
                </a:solidFill>
                <a:ea typeface="宋体" panose="02010600030101010101" pitchFamily="2" charset="-122"/>
              </a:rPr>
              <a:t>∨</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i="1" dirty="0">
                <a:ea typeface="宋体" panose="02010600030101010101" pitchFamily="2" charset="-122"/>
              </a:rPr>
              <a:t>f</a:t>
            </a:r>
            <a:r>
              <a:rPr lang="en-US" altLang="zh-CN" sz="2400" dirty="0">
                <a:ea typeface="宋体" panose="02010600030101010101" pitchFamily="2" charset="-122"/>
              </a:rPr>
              <a:t>(</a:t>
            </a:r>
            <a:r>
              <a:rPr lang="en-US" altLang="zh-CN" sz="2400" i="1" dirty="0">
                <a:ea typeface="宋体" panose="02010600030101010101" pitchFamily="2" charset="-122"/>
              </a:rPr>
              <a:t>x</a:t>
            </a:r>
            <a:r>
              <a:rPr lang="en-US" altLang="zh-CN" sz="2400" dirty="0">
                <a:ea typeface="宋体" panose="02010600030101010101" pitchFamily="2" charset="-122"/>
              </a:rPr>
              <a:t>, </a:t>
            </a:r>
            <a:r>
              <a:rPr lang="en-US" altLang="zh-CN" sz="2400" i="1" dirty="0">
                <a:ea typeface="宋体" panose="02010600030101010101" pitchFamily="2" charset="-122"/>
              </a:rPr>
              <a:t>y</a:t>
            </a:r>
            <a:r>
              <a:rPr lang="en-US" altLang="zh-CN" sz="2400" dirty="0">
                <a:ea typeface="宋体" panose="02010600030101010101" pitchFamily="2" charset="-122"/>
              </a:rPr>
              <a:t>))]</a:t>
            </a:r>
            <a:r>
              <a:rPr lang="zh-CN" altLang="en-US" sz="2400" dirty="0">
                <a:ea typeface="宋体" panose="02010600030101010101" pitchFamily="2" charset="-122"/>
              </a:rPr>
              <a:t>∧～</a:t>
            </a:r>
            <a:r>
              <a:rPr lang="en-US" altLang="zh-CN" sz="2400" dirty="0">
                <a:ea typeface="宋体" panose="02010600030101010101" pitchFamily="2" charset="-122"/>
              </a:rPr>
              <a:t>(</a:t>
            </a:r>
            <a:r>
              <a:rPr lang="en-US" altLang="zh-CN" sz="2400" dirty="0">
                <a:ea typeface="宋体" panose="02010600030101010101" pitchFamily="2" charset="-122"/>
                <a:sym typeface="Symbol" panose="05050102010706020507" pitchFamily="18" charset="2"/>
              </a:rPr>
              <a:t></a:t>
            </a:r>
            <a:r>
              <a:rPr lang="en-US" altLang="zh-CN" sz="2400" i="1" dirty="0">
                <a:ea typeface="宋体" panose="02010600030101010101" pitchFamily="2" charset="-122"/>
              </a:rPr>
              <a:t>y</a:t>
            </a:r>
            <a:r>
              <a:rPr lang="en-US" altLang="zh-CN" sz="2400" dirty="0">
                <a:ea typeface="宋体" panose="02010600030101010101" pitchFamily="2" charset="-122"/>
              </a:rPr>
              <a:t>)[</a:t>
            </a:r>
            <a:r>
              <a:rPr lang="en-US" altLang="zh-CN" sz="2400" b="1" dirty="0">
                <a:solidFill>
                  <a:srgbClr val="FF0000"/>
                </a:solidFill>
                <a:ea typeface="宋体" panose="02010600030101010101" pitchFamily="2" charset="-122"/>
              </a:rPr>
              <a:t>~</a:t>
            </a:r>
            <a:r>
              <a:rPr lang="en-US" altLang="zh-CN" sz="2400" dirty="0">
                <a:ea typeface="宋体" panose="02010600030101010101" pitchFamily="2" charset="-122"/>
              </a:rPr>
              <a:t> Q(</a:t>
            </a:r>
            <a:r>
              <a:rPr lang="en-US" altLang="zh-CN" sz="2400" i="1" dirty="0">
                <a:ea typeface="宋体" panose="02010600030101010101" pitchFamily="2" charset="-122"/>
              </a:rPr>
              <a:t>x</a:t>
            </a:r>
            <a:r>
              <a:rPr lang="en-US" altLang="zh-CN" sz="2400" dirty="0">
                <a:ea typeface="宋体" panose="02010600030101010101" pitchFamily="2" charset="-122"/>
              </a:rPr>
              <a:t>, </a:t>
            </a:r>
            <a:r>
              <a:rPr lang="en-US" altLang="zh-CN" sz="2400" i="1" dirty="0">
                <a:ea typeface="宋体" panose="02010600030101010101" pitchFamily="2" charset="-122"/>
              </a:rPr>
              <a:t>y</a:t>
            </a:r>
            <a:r>
              <a:rPr lang="en-US" altLang="zh-CN" sz="2400" dirty="0">
                <a:ea typeface="宋体" panose="02010600030101010101" pitchFamily="2" charset="-122"/>
              </a:rPr>
              <a:t>)</a:t>
            </a:r>
            <a:r>
              <a:rPr lang="en-US" altLang="zh-CN" sz="2400" b="1" dirty="0">
                <a:solidFill>
                  <a:srgbClr val="FF0000"/>
                </a:solidFill>
                <a:ea typeface="宋体" panose="02010600030101010101" pitchFamily="2" charset="-122"/>
              </a:rPr>
              <a:t>∨</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i="1" dirty="0">
                <a:ea typeface="宋体" panose="02010600030101010101" pitchFamily="2" charset="-122"/>
              </a:rPr>
              <a:t>y</a:t>
            </a:r>
            <a:r>
              <a:rPr lang="en-US" altLang="zh-CN" sz="2400" dirty="0">
                <a:ea typeface="宋体" panose="02010600030101010101" pitchFamily="2" charset="-122"/>
              </a:rPr>
              <a:t>)]}}</a:t>
            </a:r>
            <a:endParaRPr lang="en-US" altLang="zh-CN" sz="2400" dirty="0">
              <a:latin typeface="华文新魏" panose="02010800040101010101" pitchFamily="2" charset="-122"/>
              <a:ea typeface="华文新魏" panose="02010800040101010101" pitchFamily="2" charset="-122"/>
            </a:endParaRPr>
          </a:p>
        </p:txBody>
      </p:sp>
      <p:sp>
        <p:nvSpPr>
          <p:cNvPr id="19463" name="Line 11">
            <a:extLst>
              <a:ext uri="{FF2B5EF4-FFF2-40B4-BE49-F238E27FC236}">
                <a16:creationId xmlns:a16="http://schemas.microsoft.com/office/drawing/2014/main" id="{7B28A9FE-74B6-48F7-A5D2-A682C4EEAA50}"/>
              </a:ext>
            </a:extLst>
          </p:cNvPr>
          <p:cNvSpPr>
            <a:spLocks noChangeShapeType="1"/>
          </p:cNvSpPr>
          <p:nvPr/>
        </p:nvSpPr>
        <p:spPr bwMode="auto">
          <a:xfrm>
            <a:off x="5087938" y="2403331"/>
            <a:ext cx="2016125"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4" name="Line 11">
            <a:extLst>
              <a:ext uri="{FF2B5EF4-FFF2-40B4-BE49-F238E27FC236}">
                <a16:creationId xmlns:a16="http://schemas.microsoft.com/office/drawing/2014/main" id="{CAC2FB1D-310B-4A9B-8AC4-8A345E87BA30}"/>
              </a:ext>
            </a:extLst>
          </p:cNvPr>
          <p:cNvSpPr>
            <a:spLocks noChangeShapeType="1"/>
          </p:cNvSpPr>
          <p:nvPr/>
        </p:nvSpPr>
        <p:spPr bwMode="auto">
          <a:xfrm>
            <a:off x="8410576" y="2416176"/>
            <a:ext cx="1800225" cy="476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5" name="Line 11">
            <a:extLst>
              <a:ext uri="{FF2B5EF4-FFF2-40B4-BE49-F238E27FC236}">
                <a16:creationId xmlns:a16="http://schemas.microsoft.com/office/drawing/2014/main" id="{359FFBAB-9894-4C43-836D-E2A7A1C5A277}"/>
              </a:ext>
            </a:extLst>
          </p:cNvPr>
          <p:cNvSpPr>
            <a:spLocks noChangeShapeType="1"/>
          </p:cNvSpPr>
          <p:nvPr/>
        </p:nvSpPr>
        <p:spPr bwMode="auto">
          <a:xfrm>
            <a:off x="3359150" y="2573338"/>
            <a:ext cx="6624638"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wipe(down)">
                                      <p:cBhvr>
                                        <p:cTn id="7" dur="500"/>
                                        <p:tgtEl>
                                          <p:spTgt spid="194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59">
                                            <p:txEl>
                                              <p:pRg st="0" end="0"/>
                                            </p:txEl>
                                          </p:spTgt>
                                        </p:tgtEl>
                                        <p:attrNameLst>
                                          <p:attrName>style.visibility</p:attrName>
                                        </p:attrNameLst>
                                      </p:cBhvr>
                                      <p:to>
                                        <p:strVal val="visible"/>
                                      </p:to>
                                    </p:set>
                                    <p:animEffect transition="in" filter="blinds(horizontal)">
                                      <p:cBhvr>
                                        <p:cTn id="12" dur="500"/>
                                        <p:tgtEl>
                                          <p:spTgt spid="1945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459">
                                            <p:txEl>
                                              <p:pRg st="1" end="1"/>
                                            </p:txEl>
                                          </p:spTgt>
                                        </p:tgtEl>
                                        <p:attrNameLst>
                                          <p:attrName>style.visibility</p:attrName>
                                        </p:attrNameLst>
                                      </p:cBhvr>
                                      <p:to>
                                        <p:strVal val="visible"/>
                                      </p:to>
                                    </p:set>
                                    <p:animEffect transition="in" filter="blinds(horizontal)">
                                      <p:cBhvr>
                                        <p:cTn id="17" dur="500"/>
                                        <p:tgtEl>
                                          <p:spTgt spid="1945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9463"/>
                                        </p:tgtEl>
                                        <p:attrNameLst>
                                          <p:attrName>style.visibility</p:attrName>
                                        </p:attrNameLst>
                                      </p:cBhvr>
                                      <p:to>
                                        <p:strVal val="visible"/>
                                      </p:to>
                                    </p:set>
                                    <p:animEffect transition="in" filter="wipe(left)">
                                      <p:cBhvr>
                                        <p:cTn id="22" dur="500"/>
                                        <p:tgtEl>
                                          <p:spTgt spid="194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9464"/>
                                        </p:tgtEl>
                                        <p:attrNameLst>
                                          <p:attrName>style.visibility</p:attrName>
                                        </p:attrNameLst>
                                      </p:cBhvr>
                                      <p:to>
                                        <p:strVal val="visible"/>
                                      </p:to>
                                    </p:set>
                                    <p:animEffect transition="in" filter="wipe(left)">
                                      <p:cBhvr>
                                        <p:cTn id="27" dur="500"/>
                                        <p:tgtEl>
                                          <p:spTgt spid="1946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9465"/>
                                        </p:tgtEl>
                                        <p:attrNameLst>
                                          <p:attrName>style.visibility</p:attrName>
                                        </p:attrNameLst>
                                      </p:cBhvr>
                                      <p:to>
                                        <p:strVal val="visible"/>
                                      </p:to>
                                    </p:set>
                                    <p:animEffect transition="in" filter="wipe(left)">
                                      <p:cBhvr>
                                        <p:cTn id="32" dur="500"/>
                                        <p:tgtEl>
                                          <p:spTgt spid="1946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9460"/>
                                        </p:tgtEl>
                                        <p:attrNameLst>
                                          <p:attrName>style.visibility</p:attrName>
                                        </p:attrNameLst>
                                      </p:cBhvr>
                                      <p:to>
                                        <p:strVal val="visible"/>
                                      </p:to>
                                    </p:set>
                                    <p:animEffect transition="in" filter="blinds(horizontal)">
                                      <p:cBhvr>
                                        <p:cTn id="37" dur="500"/>
                                        <p:tgtEl>
                                          <p:spTgt spid="1946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462"/>
                                        </p:tgtEl>
                                        <p:attrNameLst>
                                          <p:attrName>style.visibility</p:attrName>
                                        </p:attrNameLst>
                                      </p:cBhvr>
                                      <p:to>
                                        <p:strVal val="visible"/>
                                      </p:to>
                                    </p:set>
                                    <p:animEffect transition="in" filter="wipe(left)">
                                      <p:cBhvr>
                                        <p:cTn id="42"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autoUpdateAnimBg="0"/>
      <p:bldP spid="19460" grpId="0" autoUpdateAnimBg="0"/>
      <p:bldP spid="19461" grpId="0" autoUpdateAnimBg="0"/>
      <p:bldP spid="19462"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5">
            <a:extLst>
              <a:ext uri="{FF2B5EF4-FFF2-40B4-BE49-F238E27FC236}">
                <a16:creationId xmlns:a16="http://schemas.microsoft.com/office/drawing/2014/main" id="{A5127895-9149-4292-9752-662FF358698E}"/>
              </a:ext>
            </a:extLst>
          </p:cNvPr>
          <p:cNvSpPr>
            <a:spLocks noChangeArrowheads="1"/>
          </p:cNvSpPr>
          <p:nvPr/>
        </p:nvSpPr>
        <p:spPr bwMode="auto">
          <a:xfrm>
            <a:off x="2087563" y="5230668"/>
            <a:ext cx="7874000" cy="122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r>
              <a:rPr lang="en-US" altLang="zh-CN" dirty="0">
                <a:latin typeface="华文新魏" panose="02010800040101010101" pitchFamily="2" charset="-122"/>
                <a:ea typeface="华文新魏" panose="02010800040101010101" pitchFamily="2" charset="-122"/>
              </a:rPr>
              <a:t>(3) </a:t>
            </a:r>
            <a:r>
              <a:rPr lang="zh-CN" altLang="en-US" dirty="0">
                <a:latin typeface="华文新魏" panose="02010800040101010101" pitchFamily="2" charset="-122"/>
                <a:ea typeface="华文新魏" panose="02010800040101010101" pitchFamily="2" charset="-122"/>
              </a:rPr>
              <a:t>变量标准化</a:t>
            </a:r>
            <a:endParaRPr lang="en-US" altLang="zh-CN" dirty="0">
              <a:latin typeface="华文新魏" panose="02010800040101010101" pitchFamily="2" charset="-122"/>
              <a:ea typeface="华文新魏" panose="02010800040101010101" pitchFamily="2" charset="-122"/>
            </a:endParaRPr>
          </a:p>
          <a:p>
            <a:pPr eaLnBrk="1" hangingPunct="1">
              <a:buFontTx/>
              <a:buNone/>
            </a:pPr>
            <a:r>
              <a:rPr lang="en-US" altLang="zh-CN"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对变量改名，以保证每个量词有其自己唯一的变量符号。</a:t>
            </a:r>
          </a:p>
          <a:p>
            <a:pPr lvl="1" eaLnBrk="1" hangingPunct="1">
              <a:buSzTx/>
              <a:buFont typeface="Arial" panose="020B0604020202020204" pitchFamily="34" charset="0"/>
              <a:buNone/>
            </a:pPr>
            <a:endParaRPr lang="zh-CN" altLang="en-US" dirty="0">
              <a:latin typeface="华文新魏" panose="02010800040101010101" pitchFamily="2" charset="-122"/>
              <a:ea typeface="华文新魏" panose="02010800040101010101" pitchFamily="2" charset="-122"/>
            </a:endParaRPr>
          </a:p>
          <a:p>
            <a:pPr lvl="1" eaLnBrk="1" hangingPunct="1">
              <a:buSzTx/>
              <a:buFont typeface="Arial" panose="020B0604020202020204" pitchFamily="34" charset="0"/>
              <a:buNone/>
            </a:pPr>
            <a:endParaRPr lang="en-US" altLang="zh-CN" dirty="0">
              <a:latin typeface="华文新魏" panose="02010800040101010101" pitchFamily="2" charset="-122"/>
              <a:ea typeface="华文新魏" panose="02010800040101010101" pitchFamily="2" charset="-122"/>
            </a:endParaRPr>
          </a:p>
        </p:txBody>
      </p:sp>
      <p:sp>
        <p:nvSpPr>
          <p:cNvPr id="21509" name="Rectangle 5">
            <a:extLst>
              <a:ext uri="{FF2B5EF4-FFF2-40B4-BE49-F238E27FC236}">
                <a16:creationId xmlns:a16="http://schemas.microsoft.com/office/drawing/2014/main" id="{F6D054A3-280F-4EE7-AA7A-20C9A70E3A1A}"/>
              </a:ext>
            </a:extLst>
          </p:cNvPr>
          <p:cNvSpPr>
            <a:spLocks noChangeArrowheads="1"/>
          </p:cNvSpPr>
          <p:nvPr/>
        </p:nvSpPr>
        <p:spPr bwMode="auto">
          <a:xfrm>
            <a:off x="1871217" y="334964"/>
            <a:ext cx="8306692"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r>
              <a:rPr lang="en-US" altLang="zh-CN" dirty="0">
                <a:latin typeface="华文新魏" panose="02010800040101010101" pitchFamily="2" charset="-122"/>
                <a:ea typeface="华文新魏" panose="02010800040101010101" pitchFamily="2" charset="-122"/>
              </a:rPr>
              <a:t>(2) </a:t>
            </a:r>
            <a:r>
              <a:rPr lang="zh-CN" altLang="en-US" dirty="0">
                <a:latin typeface="华文新魏" panose="02010800040101010101" pitchFamily="2" charset="-122"/>
                <a:ea typeface="华文新魏" panose="02010800040101010101" pitchFamily="2" charset="-122"/>
              </a:rPr>
              <a:t>减少否定的辖域范围</a:t>
            </a:r>
            <a:endParaRPr lang="en-US" altLang="zh-CN" dirty="0">
              <a:latin typeface="华文新魏" panose="02010800040101010101" pitchFamily="2" charset="-122"/>
              <a:ea typeface="华文新魏" panose="02010800040101010101" pitchFamily="2" charset="-122"/>
            </a:endParaRPr>
          </a:p>
          <a:p>
            <a:pPr lvl="1" eaLnBrk="1" hangingPunct="1">
              <a:buSzTx/>
              <a:buFont typeface="Arial" panose="020B0604020202020204" pitchFamily="34" charset="0"/>
              <a:buNone/>
            </a:pPr>
            <a:r>
              <a:rPr lang="zh-CN" altLang="en-US" dirty="0">
                <a:latin typeface="华文新魏" panose="02010800040101010101" pitchFamily="2" charset="-122"/>
                <a:ea typeface="华文新魏" panose="02010800040101010101" pitchFamily="2" charset="-122"/>
              </a:rPr>
              <a:t>每个否定符号只用到一个谓词符号上。反复应用狄</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摩根定律 </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rPr>
              <a:t>~(P ∨ Q) </a:t>
            </a:r>
            <a:r>
              <a:rPr lang="zh-CN" altLang="en-US" dirty="0">
                <a:latin typeface="华文新魏" panose="02010800040101010101" pitchFamily="2" charset="-122"/>
                <a:ea typeface="华文新魏" panose="02010800040101010101" pitchFamily="2" charset="-122"/>
              </a:rPr>
              <a:t>等价于 </a:t>
            </a:r>
            <a:r>
              <a:rPr lang="en-US" altLang="zh-CN" dirty="0">
                <a:latin typeface="华文新魏" panose="02010800040101010101" pitchFamily="2" charset="-122"/>
                <a:ea typeface="华文新魏" panose="02010800040101010101" pitchFamily="2" charset="-122"/>
              </a:rPr>
              <a:t>~P ∧ ~Q </a:t>
            </a:r>
          </a:p>
          <a:p>
            <a:pPr lvl="1" eaLnBrk="1" hangingPunct="1">
              <a:buSzTx/>
              <a:buFont typeface="Arial" panose="020B0604020202020204" pitchFamily="34" charset="0"/>
              <a:buNone/>
            </a:pPr>
            <a:r>
              <a:rPr lang="zh-CN" altLang="en-US" dirty="0">
                <a:latin typeface="华文新魏" panose="02010800040101010101" pitchFamily="2" charset="-122"/>
                <a:ea typeface="华文新魏" panose="02010800040101010101" pitchFamily="2" charset="-122"/>
              </a:rPr>
              <a:t>和   </a:t>
            </a:r>
            <a:r>
              <a:rPr lang="en-US" altLang="zh-CN" dirty="0">
                <a:latin typeface="华文新魏" panose="02010800040101010101" pitchFamily="2" charset="-122"/>
                <a:ea typeface="华文新魏" panose="02010800040101010101" pitchFamily="2" charset="-122"/>
              </a:rPr>
              <a:t>~(</a:t>
            </a:r>
            <a:r>
              <a:rPr lang="en-US" altLang="zh-CN" dirty="0">
                <a:ea typeface="宋体" panose="02010600030101010101" pitchFamily="2" charset="-122"/>
                <a:sym typeface="Symbol" panose="05050102010706020507" pitchFamily="18" charset="2"/>
              </a:rPr>
              <a:t> </a:t>
            </a:r>
            <a:r>
              <a:rPr lang="en-US" altLang="zh-CN" dirty="0">
                <a:latin typeface="华文新魏" panose="02010800040101010101" pitchFamily="2" charset="-122"/>
                <a:ea typeface="华文新魏" panose="02010800040101010101" pitchFamily="2" charset="-122"/>
              </a:rPr>
              <a:t>x)P(x) </a:t>
            </a:r>
            <a:r>
              <a:rPr lang="zh-CN" altLang="en-US" dirty="0">
                <a:latin typeface="华文新魏" panose="02010800040101010101" pitchFamily="2" charset="-122"/>
                <a:ea typeface="华文新魏" panose="02010800040101010101" pitchFamily="2" charset="-122"/>
              </a:rPr>
              <a:t>等价于 </a:t>
            </a:r>
            <a:r>
              <a:rPr lang="en-US" altLang="zh-CN" dirty="0">
                <a:latin typeface="华文新魏" panose="02010800040101010101" pitchFamily="2" charset="-122"/>
                <a:ea typeface="华文新魏" panose="02010800040101010101" pitchFamily="2" charset="-122"/>
              </a:rPr>
              <a:t>(</a:t>
            </a:r>
            <a:r>
              <a:rPr lang="en-US" altLang="zh-CN" dirty="0">
                <a:solidFill>
                  <a:srgbClr val="FF0000"/>
                </a:solidFill>
                <a:ea typeface="宋体" panose="02010600030101010101" pitchFamily="2" charset="-122"/>
                <a:sym typeface="Symbol" panose="05050102010706020507" pitchFamily="18" charset="2"/>
              </a:rPr>
              <a:t></a:t>
            </a:r>
            <a:r>
              <a:rPr lang="en-US" altLang="zh-CN" dirty="0">
                <a:latin typeface="华文新魏" panose="02010800040101010101" pitchFamily="2" charset="-122"/>
                <a:ea typeface="华文新魏" panose="02010800040101010101" pitchFamily="2" charset="-122"/>
              </a:rPr>
              <a:t> x)[~P (x) ]</a:t>
            </a:r>
          </a:p>
          <a:p>
            <a:pPr lvl="1" eaLnBrk="1" hangingPunct="1">
              <a:buSzTx/>
              <a:buFont typeface="Arial" panose="020B0604020202020204" pitchFamily="34" charset="0"/>
              <a:buNone/>
            </a:pPr>
            <a:endParaRPr lang="en-US" altLang="zh-CN" dirty="0">
              <a:latin typeface="华文新魏" panose="02010800040101010101" pitchFamily="2" charset="-122"/>
              <a:ea typeface="华文新魏" panose="02010800040101010101" pitchFamily="2" charset="-122"/>
            </a:endParaRPr>
          </a:p>
          <a:p>
            <a:pPr lvl="1" eaLnBrk="1" hangingPunct="1">
              <a:buSzTx/>
              <a:buFont typeface="Arial" panose="020B0604020202020204" pitchFamily="34" charset="0"/>
              <a:buNone/>
            </a:pPr>
            <a:endParaRPr lang="en-US" altLang="zh-CN" dirty="0">
              <a:latin typeface="华文新魏" panose="02010800040101010101" pitchFamily="2" charset="-122"/>
              <a:ea typeface="华文新魏" panose="02010800040101010101" pitchFamily="2" charset="-122"/>
            </a:endParaRPr>
          </a:p>
        </p:txBody>
      </p:sp>
      <p:sp>
        <p:nvSpPr>
          <p:cNvPr id="21510" name="矩形 2">
            <a:extLst>
              <a:ext uri="{FF2B5EF4-FFF2-40B4-BE49-F238E27FC236}">
                <a16:creationId xmlns:a16="http://schemas.microsoft.com/office/drawing/2014/main" id="{9B01581F-8245-48F6-8C59-B49634A4A18A}"/>
              </a:ext>
            </a:extLst>
          </p:cNvPr>
          <p:cNvSpPr>
            <a:spLocks noChangeArrowheads="1"/>
          </p:cNvSpPr>
          <p:nvPr/>
        </p:nvSpPr>
        <p:spPr bwMode="auto">
          <a:xfrm>
            <a:off x="1703389" y="3001964"/>
            <a:ext cx="8929687" cy="530979"/>
          </a:xfrm>
          <a:prstGeom prst="rect">
            <a:avLst/>
          </a:prstGeom>
          <a:solidFill>
            <a:schemeClr val="accent1"/>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lnSpc>
                <a:spcPct val="130000"/>
              </a:lnSpc>
              <a:spcBef>
                <a:spcPct val="0"/>
              </a:spcBef>
              <a:buFontTx/>
              <a:buNone/>
            </a:pPr>
            <a:r>
              <a:rPr lang="en-US" altLang="zh-CN" sz="2400" b="1" dirty="0">
                <a:solidFill>
                  <a:srgbClr val="0000FF"/>
                </a:solidFill>
                <a:ea typeface="宋体" panose="02010600030101010101" pitchFamily="2" charset="-122"/>
              </a:rPr>
              <a:t>(2)</a:t>
            </a:r>
            <a:r>
              <a:rPr lang="en-US" altLang="zh-CN" sz="2400" dirty="0">
                <a:ea typeface="宋体" panose="02010600030101010101" pitchFamily="2" charset="-122"/>
              </a:rPr>
              <a:t>  (</a:t>
            </a:r>
            <a:r>
              <a:rPr lang="en-US" altLang="zh-CN" sz="2400" dirty="0">
                <a:ea typeface="宋体" panose="02010600030101010101" pitchFamily="2" charset="-122"/>
                <a:sym typeface="Symbol" panose="05050102010706020507" pitchFamily="18" charset="2"/>
              </a:rPr>
              <a:t></a:t>
            </a:r>
            <a:r>
              <a:rPr lang="en-US" altLang="zh-CN" sz="2400" i="1" dirty="0">
                <a:ea typeface="宋体" panose="02010600030101010101" pitchFamily="2" charset="-122"/>
              </a:rPr>
              <a:t>x</a:t>
            </a:r>
            <a:r>
              <a:rPr lang="en-US" altLang="zh-CN" sz="2400" dirty="0">
                <a:ea typeface="宋体" panose="02010600030101010101" pitchFamily="2" charset="-122"/>
              </a:rPr>
              <a:t>){</a:t>
            </a:r>
            <a:r>
              <a:rPr lang="zh-CN" altLang="en-US" sz="2400" dirty="0">
                <a:ea typeface="宋体" panose="02010600030101010101" pitchFamily="2" charset="-122"/>
              </a:rPr>
              <a:t>～</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i="1" dirty="0">
                <a:ea typeface="宋体" panose="02010600030101010101" pitchFamily="2" charset="-122"/>
              </a:rPr>
              <a:t>x</a:t>
            </a:r>
            <a:r>
              <a:rPr lang="en-US" altLang="zh-CN" sz="2400" dirty="0">
                <a:ea typeface="宋体" panose="02010600030101010101" pitchFamily="2" charset="-122"/>
              </a:rPr>
              <a:t>)∨{(</a:t>
            </a:r>
            <a:r>
              <a:rPr lang="en-US" altLang="zh-CN" sz="2400" dirty="0">
                <a:ea typeface="宋体" panose="02010600030101010101" pitchFamily="2" charset="-122"/>
                <a:sym typeface="Symbol" panose="05050102010706020507" pitchFamily="18" charset="2"/>
              </a:rPr>
              <a:t></a:t>
            </a:r>
            <a:r>
              <a:rPr lang="en-US" altLang="zh-CN" sz="2400" i="1" dirty="0">
                <a:ea typeface="宋体" panose="02010600030101010101" pitchFamily="2" charset="-122"/>
              </a:rPr>
              <a:t>y</a:t>
            </a:r>
            <a:r>
              <a:rPr lang="en-US" altLang="zh-CN" sz="2400" dirty="0">
                <a:ea typeface="宋体" panose="02010600030101010101" pitchFamily="2" charset="-122"/>
              </a:rPr>
              <a:t>)[</a:t>
            </a:r>
            <a:r>
              <a:rPr lang="zh-CN" altLang="en-US" sz="2400" dirty="0">
                <a:ea typeface="宋体" panose="02010600030101010101" pitchFamily="2" charset="-122"/>
              </a:rPr>
              <a:t>～</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i="1" dirty="0">
                <a:ea typeface="宋体" panose="02010600030101010101" pitchFamily="2" charset="-122"/>
              </a:rPr>
              <a:t>y</a:t>
            </a:r>
            <a:r>
              <a:rPr lang="en-US" altLang="zh-CN" sz="2400" dirty="0">
                <a:ea typeface="宋体" panose="02010600030101010101" pitchFamily="2" charset="-122"/>
              </a:rPr>
              <a:t>)∨</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i="1" dirty="0">
                <a:ea typeface="宋体" panose="02010600030101010101" pitchFamily="2" charset="-122"/>
              </a:rPr>
              <a:t>f</a:t>
            </a:r>
            <a:r>
              <a:rPr lang="en-US" altLang="zh-CN" sz="2400" dirty="0">
                <a:ea typeface="宋体" panose="02010600030101010101" pitchFamily="2" charset="-122"/>
              </a:rPr>
              <a:t>(</a:t>
            </a:r>
            <a:r>
              <a:rPr lang="en-US" altLang="zh-CN" sz="2400" i="1" dirty="0">
                <a:ea typeface="宋体" panose="02010600030101010101" pitchFamily="2" charset="-122"/>
              </a:rPr>
              <a:t>x</a:t>
            </a:r>
            <a:r>
              <a:rPr lang="en-US" altLang="zh-CN" sz="2400" dirty="0">
                <a:ea typeface="宋体" panose="02010600030101010101" pitchFamily="2" charset="-122"/>
              </a:rPr>
              <a:t>, </a:t>
            </a:r>
            <a:r>
              <a:rPr lang="en-US" altLang="zh-CN" sz="2400" i="1" dirty="0">
                <a:ea typeface="宋体" panose="02010600030101010101" pitchFamily="2" charset="-122"/>
              </a:rPr>
              <a:t>y</a:t>
            </a:r>
            <a:r>
              <a:rPr lang="en-US" altLang="zh-CN" sz="2400" dirty="0">
                <a:ea typeface="宋体" panose="02010600030101010101" pitchFamily="2" charset="-122"/>
              </a:rPr>
              <a:t>))]</a:t>
            </a:r>
            <a:r>
              <a:rPr lang="zh-CN" altLang="en-US" sz="2400" dirty="0">
                <a:ea typeface="宋体" panose="02010600030101010101" pitchFamily="2" charset="-122"/>
              </a:rPr>
              <a:t>∧</a:t>
            </a:r>
            <a:r>
              <a:rPr lang="en-US" altLang="zh-CN" sz="2400" dirty="0">
                <a:solidFill>
                  <a:srgbClr val="FF0000"/>
                </a:solidFill>
                <a:ea typeface="宋体" panose="02010600030101010101" pitchFamily="2" charset="-122"/>
              </a:rPr>
              <a:t>(</a:t>
            </a:r>
            <a:r>
              <a:rPr lang="en-US" altLang="zh-CN" sz="2400" dirty="0">
                <a:solidFill>
                  <a:srgbClr val="FF0000"/>
                </a:solidFill>
                <a:ea typeface="宋体" panose="02010600030101010101" pitchFamily="2" charset="-122"/>
                <a:sym typeface="Symbol" panose="05050102010706020507" pitchFamily="18" charset="2"/>
              </a:rPr>
              <a:t></a:t>
            </a:r>
            <a:r>
              <a:rPr lang="en-US" altLang="zh-CN" sz="2400" i="1" dirty="0">
                <a:solidFill>
                  <a:srgbClr val="FF0000"/>
                </a:solidFill>
                <a:ea typeface="宋体" panose="02010600030101010101" pitchFamily="2" charset="-122"/>
              </a:rPr>
              <a:t>y</a:t>
            </a:r>
            <a:r>
              <a:rPr lang="en-US" altLang="zh-CN" sz="2400" dirty="0">
                <a:solidFill>
                  <a:srgbClr val="FF0000"/>
                </a:solidFill>
                <a:ea typeface="宋体" panose="02010600030101010101" pitchFamily="2" charset="-122"/>
              </a:rPr>
              <a:t>)[</a:t>
            </a:r>
            <a:r>
              <a:rPr lang="en-US" altLang="zh-CN" sz="2400" i="1" dirty="0">
                <a:solidFill>
                  <a:srgbClr val="FF0000"/>
                </a:solidFill>
                <a:ea typeface="宋体" panose="02010600030101010101" pitchFamily="2" charset="-122"/>
              </a:rPr>
              <a:t>Q</a:t>
            </a:r>
            <a:r>
              <a:rPr lang="en-US" altLang="zh-CN" sz="2400" dirty="0">
                <a:solidFill>
                  <a:srgbClr val="FF0000"/>
                </a:solidFill>
                <a:ea typeface="宋体" panose="02010600030101010101" pitchFamily="2" charset="-122"/>
              </a:rPr>
              <a:t>(</a:t>
            </a:r>
            <a:r>
              <a:rPr lang="en-US" altLang="zh-CN" sz="2400" i="1" dirty="0">
                <a:solidFill>
                  <a:srgbClr val="FF0000"/>
                </a:solidFill>
                <a:ea typeface="宋体" panose="02010600030101010101" pitchFamily="2" charset="-122"/>
              </a:rPr>
              <a:t>x</a:t>
            </a:r>
            <a:r>
              <a:rPr lang="en-US" altLang="zh-CN" sz="2400" dirty="0">
                <a:solidFill>
                  <a:srgbClr val="FF0000"/>
                </a:solidFill>
                <a:ea typeface="宋体" panose="02010600030101010101" pitchFamily="2" charset="-122"/>
              </a:rPr>
              <a:t>, </a:t>
            </a:r>
            <a:r>
              <a:rPr lang="en-US" altLang="zh-CN" sz="2400" i="1" dirty="0">
                <a:solidFill>
                  <a:srgbClr val="FF0000"/>
                </a:solidFill>
                <a:ea typeface="宋体" panose="02010600030101010101" pitchFamily="2" charset="-122"/>
              </a:rPr>
              <a:t>y</a:t>
            </a:r>
            <a:r>
              <a:rPr lang="en-US" altLang="zh-CN" sz="2400" dirty="0">
                <a:solidFill>
                  <a:srgbClr val="FF0000"/>
                </a:solidFill>
                <a:ea typeface="宋体" panose="02010600030101010101" pitchFamily="2" charset="-122"/>
              </a:rPr>
              <a:t>)∧</a:t>
            </a:r>
            <a:r>
              <a:rPr lang="zh-CN" altLang="en-US" sz="2400" dirty="0">
                <a:solidFill>
                  <a:srgbClr val="FF0000"/>
                </a:solidFill>
                <a:ea typeface="宋体" panose="02010600030101010101" pitchFamily="2" charset="-122"/>
              </a:rPr>
              <a:t>～</a:t>
            </a:r>
            <a:r>
              <a:rPr lang="en-US" altLang="zh-CN" sz="2400" i="1" dirty="0">
                <a:solidFill>
                  <a:srgbClr val="FF0000"/>
                </a:solidFill>
                <a:ea typeface="宋体" panose="02010600030101010101" pitchFamily="2" charset="-122"/>
              </a:rPr>
              <a:t>P</a:t>
            </a:r>
            <a:r>
              <a:rPr lang="en-US" altLang="zh-CN" sz="2400" dirty="0">
                <a:solidFill>
                  <a:srgbClr val="FF0000"/>
                </a:solidFill>
                <a:ea typeface="宋体" panose="02010600030101010101" pitchFamily="2" charset="-122"/>
              </a:rPr>
              <a:t>(</a:t>
            </a:r>
            <a:r>
              <a:rPr lang="en-US" altLang="zh-CN" sz="2400" i="1" dirty="0">
                <a:solidFill>
                  <a:srgbClr val="FF0000"/>
                </a:solidFill>
                <a:ea typeface="宋体" panose="02010600030101010101" pitchFamily="2" charset="-122"/>
              </a:rPr>
              <a:t>y</a:t>
            </a:r>
            <a:r>
              <a:rPr lang="en-US" altLang="zh-CN" sz="2400" dirty="0">
                <a:solidFill>
                  <a:srgbClr val="FF0000"/>
                </a:solidFill>
                <a:ea typeface="宋体" panose="02010600030101010101" pitchFamily="2" charset="-122"/>
              </a:rPr>
              <a:t>)]</a:t>
            </a:r>
            <a:r>
              <a:rPr lang="en-US" altLang="zh-CN" sz="2400" dirty="0">
                <a:ea typeface="宋体" panose="02010600030101010101" pitchFamily="2" charset="-122"/>
              </a:rPr>
              <a:t>}}</a:t>
            </a:r>
            <a:endParaRPr lang="zh-CN" altLang="en-US" sz="2400" dirty="0">
              <a:latin typeface="华文新魏" panose="02010800040101010101" pitchFamily="2" charset="-122"/>
              <a:ea typeface="华文新魏" panose="02010800040101010101" pitchFamily="2" charset="-122"/>
            </a:endParaRPr>
          </a:p>
        </p:txBody>
      </p:sp>
      <p:sp>
        <p:nvSpPr>
          <p:cNvPr id="21511" name="矩形 1">
            <a:extLst>
              <a:ext uri="{FF2B5EF4-FFF2-40B4-BE49-F238E27FC236}">
                <a16:creationId xmlns:a16="http://schemas.microsoft.com/office/drawing/2014/main" id="{51C223CB-FE27-4897-B454-DA6A49F61F69}"/>
              </a:ext>
            </a:extLst>
          </p:cNvPr>
          <p:cNvSpPr>
            <a:spLocks noChangeArrowheads="1"/>
          </p:cNvSpPr>
          <p:nvPr/>
        </p:nvSpPr>
        <p:spPr bwMode="auto">
          <a:xfrm>
            <a:off x="1700213" y="2065339"/>
            <a:ext cx="9144000" cy="530979"/>
          </a:xfrm>
          <a:prstGeom prst="rect">
            <a:avLst/>
          </a:prstGeom>
          <a:solidFill>
            <a:schemeClr val="accent1"/>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lnSpc>
                <a:spcPct val="130000"/>
              </a:lnSpc>
              <a:spcBef>
                <a:spcPct val="0"/>
              </a:spcBef>
              <a:buFontTx/>
              <a:buNone/>
            </a:pPr>
            <a:r>
              <a:rPr lang="en-US" altLang="zh-CN" sz="2400" dirty="0">
                <a:ea typeface="宋体" panose="02010600030101010101" pitchFamily="2" charset="-122"/>
              </a:rPr>
              <a:t>(1) (</a:t>
            </a:r>
            <a:r>
              <a:rPr lang="en-US" altLang="zh-CN" sz="2400" dirty="0">
                <a:ea typeface="宋体" panose="02010600030101010101" pitchFamily="2" charset="-122"/>
                <a:sym typeface="Symbol" panose="05050102010706020507" pitchFamily="18" charset="2"/>
              </a:rPr>
              <a:t></a:t>
            </a:r>
            <a:r>
              <a:rPr lang="en-US" altLang="zh-CN" sz="2400" i="1" dirty="0">
                <a:ea typeface="宋体" panose="02010600030101010101" pitchFamily="2" charset="-122"/>
              </a:rPr>
              <a:t>x</a:t>
            </a:r>
            <a:r>
              <a:rPr lang="en-US" altLang="zh-CN" sz="2400" dirty="0">
                <a:ea typeface="宋体" panose="02010600030101010101" pitchFamily="2" charset="-122"/>
              </a:rPr>
              <a:t>){</a:t>
            </a:r>
            <a:r>
              <a:rPr lang="zh-CN" altLang="en-US" sz="2400" dirty="0">
                <a:ea typeface="宋体" panose="02010600030101010101" pitchFamily="2" charset="-122"/>
              </a:rPr>
              <a:t>～</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i="1" dirty="0">
                <a:ea typeface="宋体" panose="02010600030101010101" pitchFamily="2" charset="-122"/>
              </a:rPr>
              <a:t>x</a:t>
            </a:r>
            <a:r>
              <a:rPr lang="en-US" altLang="zh-CN" sz="2400" dirty="0">
                <a:ea typeface="宋体" panose="02010600030101010101" pitchFamily="2" charset="-122"/>
              </a:rPr>
              <a:t>)∨{(</a:t>
            </a:r>
            <a:r>
              <a:rPr lang="en-US" altLang="zh-CN" sz="2400" dirty="0">
                <a:ea typeface="宋体" panose="02010600030101010101" pitchFamily="2" charset="-122"/>
                <a:sym typeface="Symbol" panose="05050102010706020507" pitchFamily="18" charset="2"/>
              </a:rPr>
              <a:t></a:t>
            </a:r>
            <a:r>
              <a:rPr lang="en-US" altLang="zh-CN" sz="2400" i="1" dirty="0">
                <a:ea typeface="宋体" panose="02010600030101010101" pitchFamily="2" charset="-122"/>
              </a:rPr>
              <a:t>y</a:t>
            </a:r>
            <a:r>
              <a:rPr lang="en-US" altLang="zh-CN" sz="2400" dirty="0">
                <a:ea typeface="宋体" panose="02010600030101010101" pitchFamily="2" charset="-122"/>
              </a:rPr>
              <a:t>)[~ </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i="1" dirty="0">
                <a:ea typeface="宋体" panose="02010600030101010101" pitchFamily="2" charset="-122"/>
              </a:rPr>
              <a:t>y</a:t>
            </a:r>
            <a:r>
              <a:rPr lang="en-US" altLang="zh-CN" sz="2400" dirty="0">
                <a:ea typeface="宋体" panose="02010600030101010101" pitchFamily="2" charset="-122"/>
              </a:rPr>
              <a:t>)∨</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i="1" dirty="0">
                <a:ea typeface="宋体" panose="02010600030101010101" pitchFamily="2" charset="-122"/>
              </a:rPr>
              <a:t>f</a:t>
            </a:r>
            <a:r>
              <a:rPr lang="en-US" altLang="zh-CN" sz="2400" dirty="0">
                <a:ea typeface="宋体" panose="02010600030101010101" pitchFamily="2" charset="-122"/>
              </a:rPr>
              <a:t>(</a:t>
            </a:r>
            <a:r>
              <a:rPr lang="en-US" altLang="zh-CN" sz="2400" i="1" dirty="0">
                <a:ea typeface="宋体" panose="02010600030101010101" pitchFamily="2" charset="-122"/>
              </a:rPr>
              <a:t>x</a:t>
            </a:r>
            <a:r>
              <a:rPr lang="en-US" altLang="zh-CN" sz="2400" dirty="0">
                <a:ea typeface="宋体" panose="02010600030101010101" pitchFamily="2" charset="-122"/>
              </a:rPr>
              <a:t>, </a:t>
            </a:r>
            <a:r>
              <a:rPr lang="en-US" altLang="zh-CN" sz="2400" i="1" dirty="0">
                <a:ea typeface="宋体" panose="02010600030101010101" pitchFamily="2" charset="-122"/>
              </a:rPr>
              <a:t>y</a:t>
            </a:r>
            <a:r>
              <a:rPr lang="en-US" altLang="zh-CN" sz="2400" dirty="0">
                <a:ea typeface="宋体" panose="02010600030101010101" pitchFamily="2" charset="-122"/>
              </a:rPr>
              <a:t>))]</a:t>
            </a:r>
            <a:r>
              <a:rPr lang="zh-CN" altLang="en-US" sz="2400" dirty="0">
                <a:ea typeface="宋体" panose="02010600030101010101" pitchFamily="2" charset="-122"/>
              </a:rPr>
              <a:t>∧</a:t>
            </a:r>
            <a:r>
              <a:rPr lang="zh-CN" altLang="en-US" sz="2400" b="1" dirty="0">
                <a:solidFill>
                  <a:srgbClr val="FF0000"/>
                </a:solidFill>
                <a:ea typeface="宋体" panose="02010600030101010101" pitchFamily="2" charset="-122"/>
              </a:rPr>
              <a:t>～</a:t>
            </a:r>
            <a:r>
              <a:rPr lang="en-US" altLang="zh-CN" sz="2400" dirty="0">
                <a:ea typeface="宋体" panose="02010600030101010101" pitchFamily="2" charset="-122"/>
              </a:rPr>
              <a:t>(</a:t>
            </a:r>
            <a:r>
              <a:rPr lang="en-US" altLang="zh-CN" sz="2400" dirty="0">
                <a:ea typeface="宋体" panose="02010600030101010101" pitchFamily="2" charset="-122"/>
                <a:sym typeface="Symbol" panose="05050102010706020507" pitchFamily="18" charset="2"/>
              </a:rPr>
              <a:t></a:t>
            </a:r>
            <a:r>
              <a:rPr lang="en-US" altLang="zh-CN" sz="2400" i="1" dirty="0">
                <a:ea typeface="宋体" panose="02010600030101010101" pitchFamily="2" charset="-122"/>
              </a:rPr>
              <a:t>y</a:t>
            </a:r>
            <a:r>
              <a:rPr lang="en-US" altLang="zh-CN" sz="2400" dirty="0">
                <a:ea typeface="宋体" panose="02010600030101010101" pitchFamily="2" charset="-122"/>
              </a:rPr>
              <a:t>)[~ Q(</a:t>
            </a:r>
            <a:r>
              <a:rPr lang="en-US" altLang="zh-CN" sz="2400" i="1" dirty="0">
                <a:ea typeface="宋体" panose="02010600030101010101" pitchFamily="2" charset="-122"/>
              </a:rPr>
              <a:t>x</a:t>
            </a:r>
            <a:r>
              <a:rPr lang="en-US" altLang="zh-CN" sz="2400" dirty="0">
                <a:ea typeface="宋体" panose="02010600030101010101" pitchFamily="2" charset="-122"/>
              </a:rPr>
              <a:t>, </a:t>
            </a:r>
            <a:r>
              <a:rPr lang="en-US" altLang="zh-CN" sz="2400" i="1" dirty="0">
                <a:ea typeface="宋体" panose="02010600030101010101" pitchFamily="2" charset="-122"/>
              </a:rPr>
              <a:t>y</a:t>
            </a:r>
            <a:r>
              <a:rPr lang="en-US" altLang="zh-CN" sz="2400" dirty="0">
                <a:ea typeface="宋体" panose="02010600030101010101" pitchFamily="2" charset="-122"/>
              </a:rPr>
              <a:t>)∨</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i="1" dirty="0">
                <a:ea typeface="宋体" panose="02010600030101010101" pitchFamily="2" charset="-122"/>
              </a:rPr>
              <a:t>y</a:t>
            </a:r>
            <a:r>
              <a:rPr lang="en-US" altLang="zh-CN" sz="2400" dirty="0">
                <a:ea typeface="宋体" panose="02010600030101010101" pitchFamily="2" charset="-122"/>
              </a:rPr>
              <a:t>)]}}</a:t>
            </a:r>
            <a:endParaRPr lang="en-US" altLang="zh-CN" sz="2400" dirty="0">
              <a:latin typeface="华文新魏" panose="02010800040101010101" pitchFamily="2" charset="-122"/>
              <a:ea typeface="华文新魏" panose="02010800040101010101" pitchFamily="2" charset="-122"/>
            </a:endParaRPr>
          </a:p>
        </p:txBody>
      </p:sp>
      <p:sp>
        <p:nvSpPr>
          <p:cNvPr id="21512" name="下箭头 1">
            <a:extLst>
              <a:ext uri="{FF2B5EF4-FFF2-40B4-BE49-F238E27FC236}">
                <a16:creationId xmlns:a16="http://schemas.microsoft.com/office/drawing/2014/main" id="{5B366E7B-1788-4215-A0B7-4838250D58A4}"/>
              </a:ext>
            </a:extLst>
          </p:cNvPr>
          <p:cNvSpPr>
            <a:spLocks noChangeArrowheads="1"/>
          </p:cNvSpPr>
          <p:nvPr/>
        </p:nvSpPr>
        <p:spPr bwMode="auto">
          <a:xfrm>
            <a:off x="6024563" y="2693988"/>
            <a:ext cx="215900" cy="422910"/>
          </a:xfrm>
          <a:prstGeom prst="downArrow">
            <a:avLst>
              <a:gd name="adj1" fmla="val 50000"/>
              <a:gd name="adj2" fmla="val 5024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blinds(horizontal)">
                                      <p:cBhvr>
                                        <p:cTn id="7" dur="500"/>
                                        <p:tgtEl>
                                          <p:spTgt spid="215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511"/>
                                        </p:tgtEl>
                                        <p:attrNameLst>
                                          <p:attrName>style.visibility</p:attrName>
                                        </p:attrNameLst>
                                      </p:cBhvr>
                                      <p:to>
                                        <p:strVal val="visible"/>
                                      </p:to>
                                    </p:set>
                                    <p:animEffect transition="in" filter="fade">
                                      <p:cBhvr>
                                        <p:cTn id="12" dur="500"/>
                                        <p:tgtEl>
                                          <p:spTgt spid="215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1512"/>
                                        </p:tgtEl>
                                        <p:attrNameLst>
                                          <p:attrName>style.visibility</p:attrName>
                                        </p:attrNameLst>
                                      </p:cBhvr>
                                      <p:to>
                                        <p:strVal val="visible"/>
                                      </p:to>
                                    </p:set>
                                    <p:animEffect transition="in" filter="wipe(up)">
                                      <p:cBhvr>
                                        <p:cTn id="17" dur="500"/>
                                        <p:tgtEl>
                                          <p:spTgt spid="21512"/>
                                        </p:tgtEl>
                                      </p:cBhvr>
                                    </p:animEffect>
                                  </p:childTnLst>
                                </p:cTn>
                              </p:par>
                            </p:childTnLst>
                          </p:cTn>
                        </p:par>
                        <p:par>
                          <p:cTn id="18" fill="hold" nodeType="afterGroup">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21510"/>
                                        </p:tgtEl>
                                        <p:attrNameLst>
                                          <p:attrName>style.visibility</p:attrName>
                                        </p:attrNameLst>
                                      </p:cBhvr>
                                      <p:to>
                                        <p:strVal val="visible"/>
                                      </p:to>
                                    </p:set>
                                    <p:animEffect transition="in" filter="wipe(up)">
                                      <p:cBhvr>
                                        <p:cTn id="21" dur="500"/>
                                        <p:tgtEl>
                                          <p:spTgt spid="215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1507"/>
                                        </p:tgtEl>
                                        <p:attrNameLst>
                                          <p:attrName>style.visibility</p:attrName>
                                        </p:attrNameLst>
                                      </p:cBhvr>
                                      <p:to>
                                        <p:strVal val="visible"/>
                                      </p:to>
                                    </p:set>
                                    <p:animEffect transition="in" filter="blinds(horizontal)">
                                      <p:cBhvr>
                                        <p:cTn id="26"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autoUpdateAnimBg="0"/>
      <p:bldP spid="21509" grpId="0" autoUpdateAnimBg="0"/>
      <p:bldP spid="21510" grpId="0" animBg="1" autoUpdateAnimBg="0"/>
      <p:bldP spid="21511" grpId="0" animBg="1" autoUpdateAnimBg="0"/>
      <p:bldP spid="21512"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5">
            <a:extLst>
              <a:ext uri="{FF2B5EF4-FFF2-40B4-BE49-F238E27FC236}">
                <a16:creationId xmlns:a16="http://schemas.microsoft.com/office/drawing/2014/main" id="{A5127895-9149-4292-9752-662FF358698E}"/>
              </a:ext>
            </a:extLst>
          </p:cNvPr>
          <p:cNvSpPr>
            <a:spLocks noChangeArrowheads="1"/>
          </p:cNvSpPr>
          <p:nvPr/>
        </p:nvSpPr>
        <p:spPr bwMode="auto">
          <a:xfrm>
            <a:off x="2063552" y="476672"/>
            <a:ext cx="7874000"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r>
              <a:rPr lang="en-US" altLang="zh-CN" dirty="0">
                <a:latin typeface="华文新魏" panose="02010800040101010101" pitchFamily="2" charset="-122"/>
                <a:ea typeface="华文新魏" panose="02010800040101010101" pitchFamily="2" charset="-122"/>
              </a:rPr>
              <a:t>(3) </a:t>
            </a:r>
            <a:r>
              <a:rPr lang="zh-CN" altLang="en-US" dirty="0">
                <a:latin typeface="华文新魏" panose="02010800040101010101" pitchFamily="2" charset="-122"/>
                <a:ea typeface="华文新魏" panose="02010800040101010101" pitchFamily="2" charset="-122"/>
              </a:rPr>
              <a:t>变量标准化</a:t>
            </a:r>
            <a:endParaRPr lang="en-US" altLang="zh-CN" dirty="0">
              <a:latin typeface="华文新魏" panose="02010800040101010101" pitchFamily="2" charset="-122"/>
              <a:ea typeface="华文新魏" panose="02010800040101010101" pitchFamily="2" charset="-122"/>
            </a:endParaRPr>
          </a:p>
          <a:p>
            <a:pPr eaLnBrk="1" hangingPunct="1">
              <a:buFontTx/>
              <a:buNone/>
            </a:pPr>
            <a:r>
              <a:rPr lang="en-US" altLang="zh-CN"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对变量改名，以保证每个量词有其自己唯一的变量符号。</a:t>
            </a:r>
          </a:p>
          <a:p>
            <a:pPr lvl="1" eaLnBrk="1" hangingPunct="1">
              <a:buSzTx/>
              <a:buFont typeface="Arial" panose="020B0604020202020204" pitchFamily="34" charset="0"/>
              <a:buNone/>
            </a:pPr>
            <a:r>
              <a:rPr lang="zh-CN" altLang="en-US" dirty="0">
                <a:latin typeface="华文新魏" panose="02010800040101010101" pitchFamily="2" charset="-122"/>
                <a:ea typeface="华文新魏" panose="02010800040101010101" pitchFamily="2" charset="-122"/>
              </a:rPr>
              <a:t> 对哑元（虚构变量）改名，以保证每个量词有其自己唯一的哑元。</a:t>
            </a:r>
          </a:p>
          <a:p>
            <a:pPr lvl="1" eaLnBrk="1" hangingPunct="1">
              <a:buSzTx/>
              <a:buFont typeface="Arial" panose="020B0604020202020204" pitchFamily="34" charset="0"/>
              <a:buNone/>
            </a:pPr>
            <a:endParaRPr lang="en-US" altLang="zh-CN" dirty="0">
              <a:latin typeface="华文新魏" panose="02010800040101010101" pitchFamily="2" charset="-122"/>
              <a:ea typeface="华文新魏" panose="02010800040101010101" pitchFamily="2" charset="-122"/>
            </a:endParaRPr>
          </a:p>
        </p:txBody>
      </p:sp>
      <p:sp>
        <p:nvSpPr>
          <p:cNvPr id="11" name="矩形 1">
            <a:extLst>
              <a:ext uri="{FF2B5EF4-FFF2-40B4-BE49-F238E27FC236}">
                <a16:creationId xmlns:a16="http://schemas.microsoft.com/office/drawing/2014/main" id="{1630A6DF-8A68-425F-A2F0-EBC30B4C0D73}"/>
              </a:ext>
            </a:extLst>
          </p:cNvPr>
          <p:cNvSpPr>
            <a:spLocks noChangeArrowheads="1"/>
          </p:cNvSpPr>
          <p:nvPr/>
        </p:nvSpPr>
        <p:spPr bwMode="auto">
          <a:xfrm>
            <a:off x="1343410" y="3740728"/>
            <a:ext cx="9505181" cy="520848"/>
          </a:xfrm>
          <a:prstGeom prst="rect">
            <a:avLst/>
          </a:prstGeom>
          <a:solidFill>
            <a:schemeClr val="accent1"/>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lnSpc>
                <a:spcPct val="130000"/>
              </a:lnSpc>
              <a:spcBef>
                <a:spcPct val="0"/>
              </a:spcBef>
              <a:buFontTx/>
              <a:buNone/>
            </a:pPr>
            <a:r>
              <a:rPr lang="en-US" altLang="zh-CN" sz="2400" dirty="0">
                <a:solidFill>
                  <a:srgbClr val="0000FF"/>
                </a:solidFill>
                <a:ea typeface="宋体" panose="02010600030101010101" pitchFamily="2" charset="-122"/>
              </a:rPr>
              <a:t>   (3) </a:t>
            </a:r>
            <a:r>
              <a:rPr lang="en-US" altLang="zh-CN" sz="2400" dirty="0">
                <a:ea typeface="宋体" panose="02010600030101010101" pitchFamily="2" charset="-122"/>
              </a:rPr>
              <a:t>(</a:t>
            </a:r>
            <a:r>
              <a:rPr lang="en-US" altLang="zh-CN" sz="2400" dirty="0">
                <a:ea typeface="宋体" panose="02010600030101010101" pitchFamily="2" charset="-122"/>
                <a:sym typeface="Symbol" panose="05050102010706020507" pitchFamily="18" charset="2"/>
              </a:rPr>
              <a:t></a:t>
            </a:r>
            <a:r>
              <a:rPr lang="en-US" altLang="zh-CN" sz="2400" i="1" dirty="0">
                <a:ea typeface="宋体" panose="02010600030101010101" pitchFamily="2" charset="-122"/>
              </a:rPr>
              <a:t>x</a:t>
            </a:r>
            <a:r>
              <a:rPr lang="en-US" altLang="zh-CN" sz="2400" dirty="0">
                <a:ea typeface="宋体" panose="02010600030101010101" pitchFamily="2" charset="-122"/>
              </a:rPr>
              <a:t>){</a:t>
            </a:r>
            <a:r>
              <a:rPr lang="zh-CN" altLang="en-US" sz="2400" dirty="0">
                <a:ea typeface="宋体" panose="02010600030101010101" pitchFamily="2" charset="-122"/>
              </a:rPr>
              <a:t>～</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i="1" dirty="0">
                <a:ea typeface="宋体" panose="02010600030101010101" pitchFamily="2" charset="-122"/>
              </a:rPr>
              <a:t>x</a:t>
            </a:r>
            <a:r>
              <a:rPr lang="en-US" altLang="zh-CN" sz="2400" dirty="0">
                <a:ea typeface="宋体" panose="02010600030101010101" pitchFamily="2" charset="-122"/>
              </a:rPr>
              <a:t>)∨{(</a:t>
            </a:r>
            <a:r>
              <a:rPr lang="en-US" altLang="zh-CN" sz="2400" dirty="0">
                <a:ea typeface="宋体" panose="02010600030101010101" pitchFamily="2" charset="-122"/>
                <a:sym typeface="Symbol" panose="05050102010706020507" pitchFamily="18" charset="2"/>
              </a:rPr>
              <a:t></a:t>
            </a:r>
            <a:r>
              <a:rPr lang="en-US" altLang="zh-CN" sz="2400" i="1" dirty="0">
                <a:ea typeface="宋体" panose="02010600030101010101" pitchFamily="2" charset="-122"/>
              </a:rPr>
              <a:t>y</a:t>
            </a:r>
            <a:r>
              <a:rPr lang="en-US" altLang="zh-CN" sz="2400" dirty="0">
                <a:ea typeface="宋体" panose="02010600030101010101" pitchFamily="2" charset="-122"/>
              </a:rPr>
              <a:t>)[</a:t>
            </a:r>
            <a:r>
              <a:rPr lang="zh-CN" altLang="en-US" sz="2400" dirty="0">
                <a:ea typeface="宋体" panose="02010600030101010101" pitchFamily="2" charset="-122"/>
              </a:rPr>
              <a:t>～</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i="1" dirty="0">
                <a:ea typeface="宋体" panose="02010600030101010101" pitchFamily="2" charset="-122"/>
              </a:rPr>
              <a:t>y</a:t>
            </a:r>
            <a:r>
              <a:rPr lang="en-US" altLang="zh-CN" sz="2400" dirty="0">
                <a:ea typeface="宋体" panose="02010600030101010101" pitchFamily="2" charset="-122"/>
              </a:rPr>
              <a:t>)∨</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i="1" dirty="0">
                <a:ea typeface="宋体" panose="02010600030101010101" pitchFamily="2" charset="-122"/>
              </a:rPr>
              <a:t>f</a:t>
            </a:r>
            <a:r>
              <a:rPr lang="en-US" altLang="zh-CN" sz="2400" dirty="0">
                <a:ea typeface="宋体" panose="02010600030101010101" pitchFamily="2" charset="-122"/>
              </a:rPr>
              <a:t>(</a:t>
            </a:r>
            <a:r>
              <a:rPr lang="en-US" altLang="zh-CN" sz="2400" i="1" dirty="0" err="1">
                <a:ea typeface="宋体" panose="02010600030101010101" pitchFamily="2" charset="-122"/>
              </a:rPr>
              <a:t>x</a:t>
            </a:r>
            <a:r>
              <a:rPr lang="en-US" altLang="zh-CN" sz="2400" dirty="0" err="1">
                <a:ea typeface="宋体" panose="02010600030101010101" pitchFamily="2" charset="-122"/>
              </a:rPr>
              <a:t>,</a:t>
            </a:r>
            <a:r>
              <a:rPr lang="en-US" altLang="zh-CN" sz="2400" i="1" dirty="0" err="1">
                <a:ea typeface="宋体" panose="02010600030101010101" pitchFamily="2" charset="-122"/>
              </a:rPr>
              <a:t>y</a:t>
            </a:r>
            <a:r>
              <a:rPr lang="en-US" altLang="zh-CN" sz="2400" dirty="0">
                <a:ea typeface="宋体" panose="02010600030101010101" pitchFamily="2" charset="-122"/>
              </a:rPr>
              <a:t>))]</a:t>
            </a:r>
            <a:r>
              <a:rPr lang="zh-CN" altLang="en-US" sz="2400" dirty="0">
                <a:ea typeface="宋体" panose="02010600030101010101" pitchFamily="2" charset="-122"/>
              </a:rPr>
              <a:t>∧</a:t>
            </a:r>
            <a:r>
              <a:rPr lang="en-US" altLang="zh-CN" sz="2400" dirty="0">
                <a:ea typeface="宋体" panose="02010600030101010101" pitchFamily="2" charset="-122"/>
              </a:rPr>
              <a:t>(</a:t>
            </a:r>
            <a:r>
              <a:rPr lang="en-US" altLang="zh-CN" sz="2400" dirty="0">
                <a:ea typeface="宋体" panose="02010600030101010101" pitchFamily="2" charset="-122"/>
                <a:sym typeface="Symbol" panose="05050102010706020507" pitchFamily="18" charset="2"/>
              </a:rPr>
              <a:t></a:t>
            </a:r>
            <a:r>
              <a:rPr lang="en-US" altLang="zh-CN" sz="2400" b="1" i="1" dirty="0">
                <a:solidFill>
                  <a:srgbClr val="FF0000"/>
                </a:solidFill>
                <a:ea typeface="宋体" panose="02010600030101010101" pitchFamily="2" charset="-122"/>
              </a:rPr>
              <a:t>w</a:t>
            </a:r>
            <a:r>
              <a:rPr lang="en-US" altLang="zh-CN" sz="2400" dirty="0">
                <a:ea typeface="宋体" panose="02010600030101010101" pitchFamily="2" charset="-122"/>
              </a:rPr>
              <a:t>)[</a:t>
            </a:r>
            <a:r>
              <a:rPr lang="en-US" altLang="zh-CN" sz="2400" i="1" dirty="0">
                <a:ea typeface="宋体" panose="02010600030101010101" pitchFamily="2" charset="-122"/>
              </a:rPr>
              <a:t>Q</a:t>
            </a:r>
            <a:r>
              <a:rPr lang="en-US" altLang="zh-CN" sz="2400" dirty="0">
                <a:ea typeface="宋体" panose="02010600030101010101" pitchFamily="2" charset="-122"/>
              </a:rPr>
              <a:t>(</a:t>
            </a:r>
            <a:r>
              <a:rPr lang="en-US" altLang="zh-CN" sz="2400" i="1" dirty="0" err="1">
                <a:ea typeface="宋体" panose="02010600030101010101" pitchFamily="2" charset="-122"/>
              </a:rPr>
              <a:t>x</a:t>
            </a:r>
            <a:r>
              <a:rPr lang="en-US" altLang="zh-CN" sz="2400" dirty="0" err="1">
                <a:ea typeface="宋体" panose="02010600030101010101" pitchFamily="2" charset="-122"/>
              </a:rPr>
              <a:t>,</a:t>
            </a:r>
            <a:r>
              <a:rPr lang="en-US" altLang="zh-CN" sz="2400" b="1" i="1" dirty="0" err="1">
                <a:solidFill>
                  <a:srgbClr val="FF0000"/>
                </a:solidFill>
                <a:ea typeface="宋体" panose="02010600030101010101" pitchFamily="2" charset="-122"/>
              </a:rPr>
              <a:t>w</a:t>
            </a:r>
            <a:r>
              <a:rPr lang="en-US" altLang="zh-CN" sz="2400" dirty="0">
                <a:ea typeface="宋体" panose="02010600030101010101" pitchFamily="2" charset="-122"/>
              </a:rPr>
              <a:t>)∧</a:t>
            </a:r>
            <a:r>
              <a:rPr lang="zh-CN" altLang="en-US" sz="2400" dirty="0">
                <a:ea typeface="宋体" panose="02010600030101010101" pitchFamily="2" charset="-122"/>
              </a:rPr>
              <a:t>～</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b="1" i="1" dirty="0">
                <a:solidFill>
                  <a:srgbClr val="FF0000"/>
                </a:solidFill>
                <a:ea typeface="宋体" panose="02010600030101010101" pitchFamily="2" charset="-122"/>
              </a:rPr>
              <a:t>w</a:t>
            </a:r>
            <a:r>
              <a:rPr lang="en-US" altLang="zh-CN" sz="2400" dirty="0">
                <a:ea typeface="宋体" panose="02010600030101010101" pitchFamily="2" charset="-122"/>
              </a:rPr>
              <a:t>)]}}</a:t>
            </a:r>
            <a:endParaRPr lang="zh-CN" altLang="en-US" sz="2400" dirty="0">
              <a:ea typeface="华文新魏" panose="02010800040101010101" pitchFamily="2" charset="-122"/>
            </a:endParaRPr>
          </a:p>
        </p:txBody>
      </p:sp>
      <p:sp>
        <p:nvSpPr>
          <p:cNvPr id="12" name="下箭头 9">
            <a:extLst>
              <a:ext uri="{FF2B5EF4-FFF2-40B4-BE49-F238E27FC236}">
                <a16:creationId xmlns:a16="http://schemas.microsoft.com/office/drawing/2014/main" id="{C2329111-8B51-48D3-87C5-62D9F055F6EC}"/>
              </a:ext>
            </a:extLst>
          </p:cNvPr>
          <p:cNvSpPr>
            <a:spLocks noChangeArrowheads="1"/>
          </p:cNvSpPr>
          <p:nvPr/>
        </p:nvSpPr>
        <p:spPr bwMode="auto">
          <a:xfrm>
            <a:off x="5864506" y="3308424"/>
            <a:ext cx="272093" cy="437198"/>
          </a:xfrm>
          <a:prstGeom prst="downArrow">
            <a:avLst>
              <a:gd name="adj1" fmla="val 50000"/>
              <a:gd name="adj2" fmla="val 5024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13" name="矩形 2">
            <a:extLst>
              <a:ext uri="{FF2B5EF4-FFF2-40B4-BE49-F238E27FC236}">
                <a16:creationId xmlns:a16="http://schemas.microsoft.com/office/drawing/2014/main" id="{B9B04189-4142-43DE-8EDC-D8B918943705}"/>
              </a:ext>
            </a:extLst>
          </p:cNvPr>
          <p:cNvSpPr>
            <a:spLocks noChangeArrowheads="1"/>
          </p:cNvSpPr>
          <p:nvPr/>
        </p:nvSpPr>
        <p:spPr bwMode="auto">
          <a:xfrm>
            <a:off x="1631156" y="2639195"/>
            <a:ext cx="8929687" cy="530979"/>
          </a:xfrm>
          <a:prstGeom prst="rect">
            <a:avLst/>
          </a:prstGeom>
          <a:solidFill>
            <a:schemeClr val="accent1"/>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lnSpc>
                <a:spcPct val="130000"/>
              </a:lnSpc>
              <a:spcBef>
                <a:spcPct val="0"/>
              </a:spcBef>
              <a:buFontTx/>
              <a:buNone/>
            </a:pPr>
            <a:r>
              <a:rPr lang="en-US" altLang="zh-CN" sz="2400" b="1" dirty="0">
                <a:solidFill>
                  <a:srgbClr val="0000FF"/>
                </a:solidFill>
                <a:ea typeface="宋体" panose="02010600030101010101" pitchFamily="2" charset="-122"/>
              </a:rPr>
              <a:t>(2)</a:t>
            </a:r>
            <a:r>
              <a:rPr lang="en-US" altLang="zh-CN" sz="2400" dirty="0">
                <a:ea typeface="宋体" panose="02010600030101010101" pitchFamily="2" charset="-122"/>
              </a:rPr>
              <a:t>  (</a:t>
            </a:r>
            <a:r>
              <a:rPr lang="en-US" altLang="zh-CN" sz="2400" dirty="0">
                <a:ea typeface="宋体" panose="02010600030101010101" pitchFamily="2" charset="-122"/>
                <a:sym typeface="Symbol" panose="05050102010706020507" pitchFamily="18" charset="2"/>
              </a:rPr>
              <a:t></a:t>
            </a:r>
            <a:r>
              <a:rPr lang="en-US" altLang="zh-CN" sz="2400" i="1" dirty="0">
                <a:ea typeface="宋体" panose="02010600030101010101" pitchFamily="2" charset="-122"/>
              </a:rPr>
              <a:t>x</a:t>
            </a:r>
            <a:r>
              <a:rPr lang="en-US" altLang="zh-CN" sz="2400" dirty="0">
                <a:ea typeface="宋体" panose="02010600030101010101" pitchFamily="2" charset="-122"/>
              </a:rPr>
              <a:t>){</a:t>
            </a:r>
            <a:r>
              <a:rPr lang="zh-CN" altLang="en-US" sz="2400" dirty="0">
                <a:ea typeface="宋体" panose="02010600030101010101" pitchFamily="2" charset="-122"/>
              </a:rPr>
              <a:t>～</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i="1" dirty="0">
                <a:ea typeface="宋体" panose="02010600030101010101" pitchFamily="2" charset="-122"/>
              </a:rPr>
              <a:t>x</a:t>
            </a:r>
            <a:r>
              <a:rPr lang="en-US" altLang="zh-CN" sz="2400" dirty="0">
                <a:ea typeface="宋体" panose="02010600030101010101" pitchFamily="2" charset="-122"/>
              </a:rPr>
              <a:t>)∨{(</a:t>
            </a:r>
            <a:r>
              <a:rPr lang="en-US" altLang="zh-CN" sz="2400" dirty="0">
                <a:ea typeface="宋体" panose="02010600030101010101" pitchFamily="2" charset="-122"/>
                <a:sym typeface="Symbol" panose="05050102010706020507" pitchFamily="18" charset="2"/>
              </a:rPr>
              <a:t></a:t>
            </a:r>
            <a:r>
              <a:rPr lang="en-US" altLang="zh-CN" sz="2400" i="1" dirty="0">
                <a:ea typeface="宋体" panose="02010600030101010101" pitchFamily="2" charset="-122"/>
              </a:rPr>
              <a:t>y</a:t>
            </a:r>
            <a:r>
              <a:rPr lang="en-US" altLang="zh-CN" sz="2400" dirty="0">
                <a:ea typeface="宋体" panose="02010600030101010101" pitchFamily="2" charset="-122"/>
              </a:rPr>
              <a:t>)[</a:t>
            </a:r>
            <a:r>
              <a:rPr lang="zh-CN" altLang="en-US" sz="2400" dirty="0">
                <a:ea typeface="宋体" panose="02010600030101010101" pitchFamily="2" charset="-122"/>
              </a:rPr>
              <a:t>～</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i="1" dirty="0">
                <a:ea typeface="宋体" panose="02010600030101010101" pitchFamily="2" charset="-122"/>
              </a:rPr>
              <a:t>y</a:t>
            </a:r>
            <a:r>
              <a:rPr lang="en-US" altLang="zh-CN" sz="2400" dirty="0">
                <a:ea typeface="宋体" panose="02010600030101010101" pitchFamily="2" charset="-122"/>
              </a:rPr>
              <a:t>)∨</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i="1" dirty="0">
                <a:ea typeface="宋体" panose="02010600030101010101" pitchFamily="2" charset="-122"/>
              </a:rPr>
              <a:t>f</a:t>
            </a:r>
            <a:r>
              <a:rPr lang="en-US" altLang="zh-CN" sz="2400" dirty="0">
                <a:ea typeface="宋体" panose="02010600030101010101" pitchFamily="2" charset="-122"/>
              </a:rPr>
              <a:t>(</a:t>
            </a:r>
            <a:r>
              <a:rPr lang="en-US" altLang="zh-CN" sz="2400" i="1" dirty="0">
                <a:ea typeface="宋体" panose="02010600030101010101" pitchFamily="2" charset="-122"/>
              </a:rPr>
              <a:t>x</a:t>
            </a:r>
            <a:r>
              <a:rPr lang="en-US" altLang="zh-CN" sz="2400" dirty="0">
                <a:ea typeface="宋体" panose="02010600030101010101" pitchFamily="2" charset="-122"/>
              </a:rPr>
              <a:t>, </a:t>
            </a:r>
            <a:r>
              <a:rPr lang="en-US" altLang="zh-CN" sz="2400" i="1" dirty="0">
                <a:ea typeface="宋体" panose="02010600030101010101" pitchFamily="2" charset="-122"/>
              </a:rPr>
              <a:t>y</a:t>
            </a:r>
            <a:r>
              <a:rPr lang="en-US" altLang="zh-CN" sz="2400" dirty="0">
                <a:ea typeface="宋体" panose="02010600030101010101" pitchFamily="2" charset="-122"/>
              </a:rPr>
              <a:t>))]</a:t>
            </a:r>
            <a:r>
              <a:rPr lang="zh-CN" altLang="en-US" sz="2400" dirty="0">
                <a:ea typeface="宋体" panose="02010600030101010101" pitchFamily="2" charset="-122"/>
              </a:rPr>
              <a:t>∧</a:t>
            </a:r>
            <a:r>
              <a:rPr lang="en-US" altLang="zh-CN" sz="2400" dirty="0">
                <a:ea typeface="宋体" panose="02010600030101010101" pitchFamily="2" charset="-122"/>
              </a:rPr>
              <a:t>(</a:t>
            </a:r>
            <a:r>
              <a:rPr lang="en-US" altLang="zh-CN" sz="2400" dirty="0">
                <a:ea typeface="宋体" panose="02010600030101010101" pitchFamily="2" charset="-122"/>
                <a:sym typeface="Symbol" panose="05050102010706020507" pitchFamily="18" charset="2"/>
              </a:rPr>
              <a:t></a:t>
            </a:r>
            <a:r>
              <a:rPr lang="en-US" altLang="zh-CN" sz="2400" i="1" dirty="0">
                <a:ea typeface="宋体" panose="02010600030101010101" pitchFamily="2" charset="-122"/>
              </a:rPr>
              <a:t>y</a:t>
            </a:r>
            <a:r>
              <a:rPr lang="en-US" altLang="zh-CN" sz="2400" dirty="0">
                <a:ea typeface="宋体" panose="02010600030101010101" pitchFamily="2" charset="-122"/>
              </a:rPr>
              <a:t>)[</a:t>
            </a:r>
            <a:r>
              <a:rPr lang="en-US" altLang="zh-CN" sz="2400" i="1" dirty="0">
                <a:ea typeface="宋体" panose="02010600030101010101" pitchFamily="2" charset="-122"/>
              </a:rPr>
              <a:t>Q</a:t>
            </a:r>
            <a:r>
              <a:rPr lang="en-US" altLang="zh-CN" sz="2400" dirty="0">
                <a:ea typeface="宋体" panose="02010600030101010101" pitchFamily="2" charset="-122"/>
              </a:rPr>
              <a:t>(</a:t>
            </a:r>
            <a:r>
              <a:rPr lang="en-US" altLang="zh-CN" sz="2400" i="1" dirty="0">
                <a:ea typeface="宋体" panose="02010600030101010101" pitchFamily="2" charset="-122"/>
              </a:rPr>
              <a:t>x</a:t>
            </a:r>
            <a:r>
              <a:rPr lang="en-US" altLang="zh-CN" sz="2400" dirty="0">
                <a:ea typeface="宋体" panose="02010600030101010101" pitchFamily="2" charset="-122"/>
              </a:rPr>
              <a:t>, </a:t>
            </a:r>
            <a:r>
              <a:rPr lang="en-US" altLang="zh-CN" sz="2400" i="1" dirty="0">
                <a:ea typeface="宋体" panose="02010600030101010101" pitchFamily="2" charset="-122"/>
              </a:rPr>
              <a:t>y</a:t>
            </a:r>
            <a:r>
              <a:rPr lang="en-US" altLang="zh-CN" sz="2400" dirty="0">
                <a:ea typeface="宋体" panose="02010600030101010101" pitchFamily="2" charset="-122"/>
              </a:rPr>
              <a:t>)∧</a:t>
            </a:r>
            <a:r>
              <a:rPr lang="zh-CN" altLang="en-US" sz="2400" dirty="0">
                <a:ea typeface="宋体" panose="02010600030101010101" pitchFamily="2" charset="-122"/>
              </a:rPr>
              <a:t>～</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i="1" dirty="0">
                <a:ea typeface="宋体" panose="02010600030101010101" pitchFamily="2" charset="-122"/>
              </a:rPr>
              <a:t>y</a:t>
            </a:r>
            <a:r>
              <a:rPr lang="en-US" altLang="zh-CN" sz="2400" dirty="0">
                <a:ea typeface="宋体" panose="02010600030101010101" pitchFamily="2" charset="-122"/>
              </a:rPr>
              <a:t>)]}}</a:t>
            </a:r>
            <a:endParaRPr lang="zh-CN" altLang="en-US"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8993667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animEffect transition="in" filter="blinds(horizontal)">
                                      <p:cBhvr>
                                        <p:cTn id="7" dur="500"/>
                                        <p:tgtEl>
                                          <p:spTgt spid="2150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up)">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autoUpdateAnimBg="0"/>
      <p:bldP spid="11" grpId="0" animBg="1" autoUpdateAnimBg="0"/>
      <p:bldP spid="12" grpId="0" animBg="1" autoUpdateAnimBg="0"/>
      <p:bldP spid="13"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内容占位符 2">
            <a:extLst>
              <a:ext uri="{FF2B5EF4-FFF2-40B4-BE49-F238E27FC236}">
                <a16:creationId xmlns:a16="http://schemas.microsoft.com/office/drawing/2014/main" id="{82D2B447-99DB-4B53-8BD9-9163B94B95D6}"/>
              </a:ext>
            </a:extLst>
          </p:cNvPr>
          <p:cNvSpPr>
            <a:spLocks noGrp="1" noChangeArrowheads="1"/>
          </p:cNvSpPr>
          <p:nvPr>
            <p:ph idx="4294967295"/>
          </p:nvPr>
        </p:nvSpPr>
        <p:spPr>
          <a:xfrm>
            <a:off x="2063552" y="116633"/>
            <a:ext cx="7702550" cy="4200525"/>
          </a:xfrm>
        </p:spPr>
        <p:txBody>
          <a:bodyPr/>
          <a:lstStyle/>
          <a:p>
            <a:r>
              <a:rPr lang="en-US" altLang="zh-CN" dirty="0">
                <a:ea typeface="华文新魏" panose="02010800040101010101" pitchFamily="2" charset="-122"/>
              </a:rPr>
              <a:t>(4) </a:t>
            </a:r>
            <a:r>
              <a:rPr lang="zh-CN" altLang="en-US" dirty="0">
                <a:ea typeface="华文新魏" panose="02010800040101010101" pitchFamily="2" charset="-122"/>
              </a:rPr>
              <a:t>消去存在量词</a:t>
            </a:r>
            <a:endParaRPr lang="en-US" altLang="zh-CN" dirty="0">
              <a:ea typeface="华文新魏" panose="02010800040101010101" pitchFamily="2" charset="-122"/>
            </a:endParaRPr>
          </a:p>
          <a:p>
            <a:pPr lvl="1">
              <a:lnSpc>
                <a:spcPct val="120000"/>
              </a:lnSpc>
            </a:pPr>
            <a:r>
              <a:rPr lang="zh-CN" altLang="en-US" dirty="0">
                <a:ea typeface="华文新魏" panose="02010800040101010101" pitchFamily="2" charset="-122"/>
                <a:sym typeface="Symbol" panose="05050102010706020507" pitchFamily="18" charset="2"/>
              </a:rPr>
              <a:t>情况</a:t>
            </a:r>
            <a:r>
              <a:rPr lang="en-US" altLang="zh-CN" dirty="0">
                <a:ea typeface="华文新魏" panose="02010800040101010101" pitchFamily="2" charset="-122"/>
                <a:sym typeface="Symbol" panose="05050102010706020507" pitchFamily="18" charset="2"/>
              </a:rPr>
              <a:t>1</a:t>
            </a:r>
            <a:r>
              <a:rPr lang="zh-CN" altLang="en-US" dirty="0">
                <a:ea typeface="华文新魏" panose="02010800040101010101" pitchFamily="2" charset="-122"/>
                <a:sym typeface="Symbol" panose="05050102010706020507" pitchFamily="18" charset="2"/>
              </a:rPr>
              <a:t>：</a:t>
            </a:r>
            <a:r>
              <a:rPr lang="en-US" altLang="zh-CN" dirty="0">
                <a:ea typeface="华文新魏" panose="02010800040101010101" pitchFamily="2" charset="-122"/>
                <a:sym typeface="Symbol" panose="05050102010706020507" pitchFamily="18" charset="2"/>
              </a:rPr>
              <a:t>“</a:t>
            </a:r>
            <a:r>
              <a:rPr lang="en-US" altLang="zh-CN" b="1" dirty="0">
                <a:ea typeface="华文新魏" panose="02010800040101010101" pitchFamily="2" charset="-122"/>
                <a:sym typeface="Symbol" panose="05050102010706020507" pitchFamily="18" charset="2"/>
              </a:rPr>
              <a:t></a:t>
            </a:r>
            <a:r>
              <a:rPr lang="en-US" altLang="zh-CN" dirty="0">
                <a:ea typeface="华文新魏" panose="02010800040101010101" pitchFamily="2" charset="-122"/>
                <a:sym typeface="Symbol" panose="05050102010706020507" pitchFamily="18" charset="2"/>
              </a:rPr>
              <a:t>” </a:t>
            </a:r>
            <a:r>
              <a:rPr lang="zh-CN" altLang="en-US" dirty="0">
                <a:ea typeface="华文新魏" panose="02010800040101010101" pitchFamily="2" charset="-122"/>
              </a:rPr>
              <a:t>在</a:t>
            </a:r>
            <a:r>
              <a:rPr lang="en-US" altLang="zh-CN" dirty="0">
                <a:ea typeface="华文新魏" panose="02010800040101010101" pitchFamily="2" charset="-122"/>
              </a:rPr>
              <a:t>“</a:t>
            </a:r>
            <a:r>
              <a:rPr lang="en-US" altLang="zh-CN" b="1" dirty="0">
                <a:ea typeface="华文新魏" panose="02010800040101010101" pitchFamily="2" charset="-122"/>
                <a:sym typeface="Symbol" panose="05050102010706020507" pitchFamily="18" charset="2"/>
              </a:rPr>
              <a:t></a:t>
            </a:r>
            <a:r>
              <a:rPr lang="en-US" altLang="zh-CN" dirty="0">
                <a:ea typeface="华文新魏" panose="02010800040101010101" pitchFamily="2" charset="-122"/>
                <a:sym typeface="Symbol" panose="05050102010706020507" pitchFamily="18" charset="2"/>
              </a:rPr>
              <a:t>”</a:t>
            </a:r>
            <a:r>
              <a:rPr lang="zh-CN" altLang="en-US" dirty="0">
                <a:ea typeface="华文新魏" panose="02010800040101010101" pitchFamily="2" charset="-122"/>
                <a:sym typeface="Symbol" panose="05050102010706020507" pitchFamily="18" charset="2"/>
              </a:rPr>
              <a:t>的辖域范围内</a:t>
            </a:r>
            <a:endParaRPr lang="en-US" altLang="zh-CN" dirty="0">
              <a:ea typeface="华文新魏" panose="02010800040101010101" pitchFamily="2" charset="-122"/>
              <a:sym typeface="Symbol" panose="05050102010706020507" pitchFamily="18" charset="2"/>
            </a:endParaRPr>
          </a:p>
          <a:p>
            <a:pPr marL="1371600" lvl="2" indent="-457200">
              <a:lnSpc>
                <a:spcPct val="120000"/>
              </a:lnSpc>
              <a:spcBef>
                <a:spcPct val="10000"/>
              </a:spcBef>
            </a:pPr>
            <a:r>
              <a:rPr lang="zh-CN" altLang="en-US" sz="2200" dirty="0">
                <a:ea typeface="华文新魏" panose="02010800040101010101" pitchFamily="2" charset="-122"/>
              </a:rPr>
              <a:t>使用</a:t>
            </a:r>
            <a:r>
              <a:rPr lang="en-US" altLang="zh-CN" sz="2200" i="1" dirty="0" err="1">
                <a:solidFill>
                  <a:srgbClr val="FF0000"/>
                </a:solidFill>
                <a:ea typeface="华文新魏" panose="02010800040101010101" pitchFamily="2" charset="-122"/>
                <a:sym typeface="Symbol" panose="05050102010706020507" pitchFamily="18" charset="2"/>
              </a:rPr>
              <a:t>Skolem</a:t>
            </a:r>
            <a:r>
              <a:rPr lang="zh-CN" altLang="en-US" sz="2200" dirty="0">
                <a:solidFill>
                  <a:srgbClr val="FF0000"/>
                </a:solidFill>
                <a:ea typeface="华文新魏" panose="02010800040101010101" pitchFamily="2" charset="-122"/>
                <a:sym typeface="Symbol" panose="05050102010706020507" pitchFamily="18" charset="2"/>
              </a:rPr>
              <a:t>函数</a:t>
            </a:r>
            <a:r>
              <a:rPr lang="zh-CN" altLang="en-US" sz="2200" dirty="0">
                <a:ea typeface="华文新魏" panose="02010800040101010101" pitchFamily="2" charset="-122"/>
                <a:sym typeface="Symbol" panose="05050102010706020507" pitchFamily="18" charset="2"/>
              </a:rPr>
              <a:t>替换</a:t>
            </a:r>
            <a:endParaRPr lang="en-US" altLang="zh-CN" sz="2200" dirty="0">
              <a:ea typeface="华文新魏" panose="02010800040101010101" pitchFamily="2" charset="-122"/>
            </a:endParaRPr>
          </a:p>
          <a:p>
            <a:pPr marL="1371600" lvl="2" indent="-457200">
              <a:lnSpc>
                <a:spcPct val="120000"/>
              </a:lnSpc>
              <a:spcBef>
                <a:spcPct val="10000"/>
              </a:spcBef>
            </a:pPr>
            <a:r>
              <a:rPr lang="zh-CN" altLang="en-US" sz="2200" dirty="0">
                <a:ea typeface="华文新魏" panose="02010800040101010101" pitchFamily="2" charset="-122"/>
                <a:sym typeface="Symbol" panose="05050102010706020507" pitchFamily="18" charset="2"/>
              </a:rPr>
              <a:t>例： </a:t>
            </a:r>
            <a:r>
              <a:rPr lang="en-US" altLang="zh-CN" sz="2200" dirty="0">
                <a:ea typeface="华文新魏" panose="02010800040101010101" pitchFamily="2" charset="-122"/>
                <a:sym typeface="Symbol" panose="05050102010706020507" pitchFamily="18" charset="2"/>
              </a:rPr>
              <a:t></a:t>
            </a:r>
            <a:r>
              <a:rPr lang="en-US" altLang="zh-CN" sz="2200" i="1" dirty="0">
                <a:ea typeface="华文新魏" panose="02010800040101010101" pitchFamily="2" charset="-122"/>
                <a:sym typeface="Symbol" panose="05050102010706020507" pitchFamily="18" charset="2"/>
              </a:rPr>
              <a:t>x</a:t>
            </a:r>
            <a:r>
              <a:rPr lang="en-US" altLang="zh-CN" sz="2200" dirty="0">
                <a:ea typeface="华文新魏" panose="02010800040101010101" pitchFamily="2" charset="-122"/>
                <a:sym typeface="Symbol" panose="05050102010706020507" pitchFamily="18" charset="2"/>
              </a:rPr>
              <a:t> </a:t>
            </a:r>
            <a:r>
              <a:rPr lang="en-US" altLang="zh-CN" sz="2200" i="1" dirty="0">
                <a:ea typeface="华文新魏" panose="02010800040101010101" pitchFamily="2" charset="-122"/>
                <a:sym typeface="Symbol" panose="05050102010706020507" pitchFamily="18" charset="2"/>
              </a:rPr>
              <a:t>y</a:t>
            </a:r>
            <a:r>
              <a:rPr lang="en-US" altLang="zh-CN" sz="2200" dirty="0">
                <a:ea typeface="华文新魏" panose="02010800040101010101" pitchFamily="2" charset="-122"/>
                <a:sym typeface="Symbol" panose="05050102010706020507" pitchFamily="18" charset="2"/>
              </a:rPr>
              <a:t> Height(</a:t>
            </a:r>
            <a:r>
              <a:rPr lang="en-US" altLang="zh-CN" sz="2200" i="1" dirty="0">
                <a:ea typeface="华文新魏" panose="02010800040101010101" pitchFamily="2" charset="-122"/>
                <a:sym typeface="Symbol" panose="05050102010706020507" pitchFamily="18" charset="2"/>
              </a:rPr>
              <a:t>x</a:t>
            </a:r>
            <a:r>
              <a:rPr lang="en-US" altLang="zh-CN" sz="2200" dirty="0">
                <a:ea typeface="华文新魏" panose="02010800040101010101" pitchFamily="2" charset="-122"/>
                <a:sym typeface="Symbol" panose="05050102010706020507" pitchFamily="18" charset="2"/>
              </a:rPr>
              <a:t>, </a:t>
            </a:r>
            <a:r>
              <a:rPr lang="en-US" altLang="zh-CN" sz="2200" i="1" dirty="0">
                <a:ea typeface="华文新魏" panose="02010800040101010101" pitchFamily="2" charset="-122"/>
                <a:sym typeface="Symbol" panose="05050102010706020507" pitchFamily="18" charset="2"/>
              </a:rPr>
              <a:t>y</a:t>
            </a:r>
            <a:r>
              <a:rPr lang="en-US" altLang="zh-CN" sz="2200" dirty="0">
                <a:ea typeface="华文新魏" panose="02010800040101010101" pitchFamily="2" charset="-122"/>
                <a:sym typeface="Symbol" panose="05050102010706020507" pitchFamily="18" charset="2"/>
              </a:rPr>
              <a:t>) =&gt;</a:t>
            </a:r>
            <a:r>
              <a:rPr lang="en-US" altLang="zh-CN" sz="2200" i="1" dirty="0">
                <a:ea typeface="华文新魏" panose="02010800040101010101" pitchFamily="2" charset="-122"/>
                <a:sym typeface="Symbol" panose="05050102010706020507" pitchFamily="18" charset="2"/>
              </a:rPr>
              <a:t>x</a:t>
            </a:r>
            <a:r>
              <a:rPr lang="en-US" altLang="zh-CN" sz="2200" dirty="0">
                <a:ea typeface="华文新魏" panose="02010800040101010101" pitchFamily="2" charset="-122"/>
                <a:sym typeface="Symbol" panose="05050102010706020507" pitchFamily="18" charset="2"/>
              </a:rPr>
              <a:t> Height(</a:t>
            </a:r>
            <a:r>
              <a:rPr lang="en-US" altLang="zh-CN" sz="2200" i="1" dirty="0">
                <a:ea typeface="华文新魏" panose="02010800040101010101" pitchFamily="2" charset="-122"/>
                <a:sym typeface="Symbol" panose="05050102010706020507" pitchFamily="18" charset="2"/>
              </a:rPr>
              <a:t>x</a:t>
            </a:r>
            <a:r>
              <a:rPr lang="en-US" altLang="zh-CN" sz="2200" dirty="0">
                <a:ea typeface="华文新魏" panose="02010800040101010101" pitchFamily="2" charset="-122"/>
                <a:sym typeface="Symbol" panose="05050102010706020507" pitchFamily="18" charset="2"/>
              </a:rPr>
              <a:t>, </a:t>
            </a:r>
            <a:r>
              <a:rPr lang="en-US" altLang="zh-CN" sz="2200" i="1" dirty="0">
                <a:ea typeface="华文新魏" panose="02010800040101010101" pitchFamily="2" charset="-122"/>
                <a:sym typeface="Symbol" panose="05050102010706020507" pitchFamily="18" charset="2"/>
              </a:rPr>
              <a:t>f</a:t>
            </a:r>
            <a:r>
              <a:rPr lang="en-US" altLang="zh-CN" sz="2200" dirty="0">
                <a:ea typeface="华文新魏" panose="02010800040101010101" pitchFamily="2" charset="-122"/>
                <a:sym typeface="Symbol" panose="05050102010706020507" pitchFamily="18" charset="2"/>
              </a:rPr>
              <a:t>(</a:t>
            </a:r>
            <a:r>
              <a:rPr lang="en-US" altLang="zh-CN" sz="2200" i="1" dirty="0">
                <a:ea typeface="华文新魏" panose="02010800040101010101" pitchFamily="2" charset="-122"/>
                <a:sym typeface="Symbol" panose="05050102010706020507" pitchFamily="18" charset="2"/>
              </a:rPr>
              <a:t>x</a:t>
            </a:r>
            <a:r>
              <a:rPr lang="en-US" altLang="zh-CN" sz="2200" dirty="0">
                <a:ea typeface="华文新魏" panose="02010800040101010101" pitchFamily="2" charset="-122"/>
                <a:sym typeface="Symbol" panose="05050102010706020507" pitchFamily="18" charset="2"/>
              </a:rPr>
              <a:t>))</a:t>
            </a:r>
          </a:p>
          <a:p>
            <a:pPr marL="1371600" lvl="2" indent="-457200">
              <a:lnSpc>
                <a:spcPct val="120000"/>
              </a:lnSpc>
              <a:spcBef>
                <a:spcPct val="10000"/>
              </a:spcBef>
            </a:pPr>
            <a:r>
              <a:rPr lang="en-US" altLang="zh-CN" sz="2200" i="1" dirty="0" err="1">
                <a:solidFill>
                  <a:srgbClr val="FF0000"/>
                </a:solidFill>
                <a:ea typeface="华文新魏" panose="02010800040101010101" pitchFamily="2" charset="-122"/>
                <a:sym typeface="Symbol" panose="05050102010706020507" pitchFamily="18" charset="2"/>
              </a:rPr>
              <a:t>Skolem</a:t>
            </a:r>
            <a:r>
              <a:rPr lang="zh-CN" altLang="en-US" sz="2200" dirty="0">
                <a:ea typeface="华文新魏" panose="02010800040101010101" pitchFamily="2" charset="-122"/>
                <a:sym typeface="Symbol" panose="05050102010706020507" pitchFamily="18" charset="2"/>
              </a:rPr>
              <a:t>函数</a:t>
            </a:r>
            <a:r>
              <a:rPr lang="en-US" altLang="zh-CN" sz="2200" i="1" dirty="0">
                <a:ea typeface="华文新魏" panose="02010800040101010101" pitchFamily="2" charset="-122"/>
                <a:sym typeface="Symbol" panose="05050102010706020507" pitchFamily="18" charset="2"/>
              </a:rPr>
              <a:t>f</a:t>
            </a:r>
            <a:r>
              <a:rPr lang="en-US" altLang="zh-CN" sz="2200" dirty="0">
                <a:ea typeface="华文新魏" panose="02010800040101010101" pitchFamily="2" charset="-122"/>
                <a:sym typeface="Symbol" panose="05050102010706020507" pitchFamily="18" charset="2"/>
              </a:rPr>
              <a:t>(</a:t>
            </a:r>
            <a:r>
              <a:rPr lang="en-US" altLang="zh-CN" sz="2200" i="1" dirty="0">
                <a:ea typeface="华文新魏" panose="02010800040101010101" pitchFamily="2" charset="-122"/>
                <a:sym typeface="Symbol" panose="05050102010706020507" pitchFamily="18" charset="2"/>
              </a:rPr>
              <a:t>x</a:t>
            </a:r>
            <a:r>
              <a:rPr lang="en-US" altLang="zh-CN" sz="2200" dirty="0">
                <a:ea typeface="华文新魏" panose="02010800040101010101" pitchFamily="2" charset="-122"/>
                <a:sym typeface="Symbol" panose="05050102010706020507" pitchFamily="18" charset="2"/>
              </a:rPr>
              <a:t>)</a:t>
            </a:r>
            <a:r>
              <a:rPr lang="zh-CN" altLang="en-US" sz="2200" dirty="0">
                <a:ea typeface="华文新魏" panose="02010800040101010101" pitchFamily="2" charset="-122"/>
                <a:sym typeface="Symbol" panose="05050102010706020507" pitchFamily="18" charset="2"/>
              </a:rPr>
              <a:t>表明了</a:t>
            </a:r>
            <a:r>
              <a:rPr lang="en-US" altLang="zh-CN" sz="2200" i="1" dirty="0">
                <a:ea typeface="华文新魏" panose="02010800040101010101" pitchFamily="2" charset="-122"/>
                <a:sym typeface="Symbol" panose="05050102010706020507" pitchFamily="18" charset="2"/>
              </a:rPr>
              <a:t>y</a:t>
            </a:r>
            <a:r>
              <a:rPr lang="zh-CN" altLang="en-US" sz="2200" dirty="0">
                <a:ea typeface="华文新魏" panose="02010800040101010101" pitchFamily="2" charset="-122"/>
                <a:sym typeface="Symbol" panose="05050102010706020507" pitchFamily="18" charset="2"/>
              </a:rPr>
              <a:t>与</a:t>
            </a:r>
            <a:r>
              <a:rPr lang="en-US" altLang="zh-CN" sz="2200" i="1" dirty="0">
                <a:ea typeface="华文新魏" panose="02010800040101010101" pitchFamily="2" charset="-122"/>
                <a:sym typeface="Symbol" panose="05050102010706020507" pitchFamily="18" charset="2"/>
              </a:rPr>
              <a:t>x</a:t>
            </a:r>
            <a:r>
              <a:rPr lang="zh-CN" altLang="en-US" sz="2200" dirty="0">
                <a:ea typeface="华文新魏" panose="02010800040101010101" pitchFamily="2" charset="-122"/>
                <a:sym typeface="Symbol" panose="05050102010706020507" pitchFamily="18" charset="2"/>
              </a:rPr>
              <a:t>之间的依赖或映射关系</a:t>
            </a:r>
            <a:endParaRPr lang="en-US" altLang="zh-CN" sz="2200" dirty="0">
              <a:ea typeface="华文新魏" panose="02010800040101010101" pitchFamily="2" charset="-122"/>
              <a:sym typeface="Symbol" panose="05050102010706020507" pitchFamily="18" charset="2"/>
            </a:endParaRPr>
          </a:p>
          <a:p>
            <a:pPr marL="1371600" lvl="2" indent="-457200">
              <a:lnSpc>
                <a:spcPct val="120000"/>
              </a:lnSpc>
              <a:spcBef>
                <a:spcPct val="10000"/>
              </a:spcBef>
            </a:pPr>
            <a:r>
              <a:rPr lang="zh-CN" altLang="en-US" sz="2200" dirty="0">
                <a:ea typeface="华文新魏" panose="02010800040101010101" pitchFamily="2" charset="-122"/>
                <a:sym typeface="Symbol" panose="05050102010706020507" pitchFamily="18" charset="2"/>
              </a:rPr>
              <a:t>例：</a:t>
            </a:r>
            <a:r>
              <a:rPr lang="en-US" altLang="zh-CN" sz="2200" dirty="0">
                <a:ea typeface="华文新魏" panose="02010800040101010101" pitchFamily="2" charset="-122"/>
                <a:sym typeface="Symbol" panose="05050102010706020507" pitchFamily="18" charset="2"/>
              </a:rPr>
              <a:t> </a:t>
            </a:r>
            <a:r>
              <a:rPr lang="en-US" altLang="zh-CN" sz="2200" i="1" dirty="0">
                <a:ea typeface="华文新魏" panose="02010800040101010101" pitchFamily="2" charset="-122"/>
                <a:sym typeface="Symbol" panose="05050102010706020507" pitchFamily="18" charset="2"/>
              </a:rPr>
              <a:t>x</a:t>
            </a:r>
            <a:r>
              <a:rPr lang="en-US" altLang="zh-CN" sz="2200" dirty="0">
                <a:ea typeface="华文新魏" panose="02010800040101010101" pitchFamily="2" charset="-122"/>
                <a:sym typeface="Symbol" panose="05050102010706020507" pitchFamily="18" charset="2"/>
              </a:rPr>
              <a:t> </a:t>
            </a:r>
            <a:r>
              <a:rPr lang="en-US" altLang="zh-CN" sz="2200" i="1" dirty="0">
                <a:ea typeface="华文新魏" panose="02010800040101010101" pitchFamily="2" charset="-122"/>
                <a:sym typeface="Symbol" panose="05050102010706020507" pitchFamily="18" charset="2"/>
              </a:rPr>
              <a:t>y</a:t>
            </a:r>
            <a:r>
              <a:rPr lang="en-US" altLang="zh-CN" sz="2200" dirty="0">
                <a:ea typeface="华文新魏" panose="02010800040101010101" pitchFamily="2" charset="-122"/>
                <a:sym typeface="Symbol" panose="05050102010706020507" pitchFamily="18" charset="2"/>
              </a:rPr>
              <a:t> </a:t>
            </a:r>
            <a:r>
              <a:rPr lang="en-US" altLang="zh-CN" sz="2200" i="1" dirty="0">
                <a:ea typeface="华文新魏" panose="02010800040101010101" pitchFamily="2" charset="-122"/>
                <a:sym typeface="Symbol" panose="05050102010706020507" pitchFamily="18" charset="2"/>
              </a:rPr>
              <a:t>z</a:t>
            </a:r>
            <a:r>
              <a:rPr lang="en-US" altLang="zh-CN" sz="2200" dirty="0">
                <a:ea typeface="华文新魏" panose="02010800040101010101" pitchFamily="2" charset="-122"/>
                <a:sym typeface="Symbol" panose="05050102010706020507" pitchFamily="18" charset="2"/>
              </a:rPr>
              <a:t> P(</a:t>
            </a:r>
            <a:r>
              <a:rPr lang="en-US" altLang="zh-CN" sz="2200" i="1" dirty="0">
                <a:ea typeface="华文新魏" panose="02010800040101010101" pitchFamily="2" charset="-122"/>
                <a:sym typeface="Symbol" panose="05050102010706020507" pitchFamily="18" charset="2"/>
              </a:rPr>
              <a:t>x</a:t>
            </a:r>
            <a:r>
              <a:rPr lang="en-US" altLang="zh-CN" sz="2200" dirty="0">
                <a:ea typeface="华文新魏" panose="02010800040101010101" pitchFamily="2" charset="-122"/>
                <a:sym typeface="Symbol" panose="05050102010706020507" pitchFamily="18" charset="2"/>
              </a:rPr>
              <a:t>, </a:t>
            </a:r>
            <a:r>
              <a:rPr lang="en-US" altLang="zh-CN" sz="2200" i="1" dirty="0">
                <a:ea typeface="华文新魏" panose="02010800040101010101" pitchFamily="2" charset="-122"/>
                <a:sym typeface="Symbol" panose="05050102010706020507" pitchFamily="18" charset="2"/>
              </a:rPr>
              <a:t>y</a:t>
            </a:r>
            <a:r>
              <a:rPr lang="en-US" altLang="zh-CN" sz="2200" dirty="0">
                <a:ea typeface="华文新魏" panose="02010800040101010101" pitchFamily="2" charset="-122"/>
                <a:sym typeface="Symbol" panose="05050102010706020507" pitchFamily="18" charset="2"/>
              </a:rPr>
              <a:t>, </a:t>
            </a:r>
            <a:r>
              <a:rPr lang="en-US" altLang="zh-CN" sz="2200" i="1" dirty="0">
                <a:ea typeface="华文新魏" panose="02010800040101010101" pitchFamily="2" charset="-122"/>
                <a:sym typeface="Symbol" panose="05050102010706020507" pitchFamily="18" charset="2"/>
              </a:rPr>
              <a:t>z</a:t>
            </a:r>
            <a:r>
              <a:rPr lang="en-US" altLang="zh-CN" sz="2200" dirty="0">
                <a:ea typeface="华文新魏" panose="02010800040101010101" pitchFamily="2" charset="-122"/>
                <a:sym typeface="Symbol" panose="05050102010706020507" pitchFamily="18" charset="2"/>
              </a:rPr>
              <a:t>)=&gt; </a:t>
            </a:r>
            <a:r>
              <a:rPr lang="en-US" altLang="zh-CN" sz="2200" i="1" dirty="0">
                <a:ea typeface="华文新魏" panose="02010800040101010101" pitchFamily="2" charset="-122"/>
                <a:sym typeface="Symbol" panose="05050102010706020507" pitchFamily="18" charset="2"/>
              </a:rPr>
              <a:t>x</a:t>
            </a:r>
            <a:r>
              <a:rPr lang="en-US" altLang="zh-CN" sz="2200" dirty="0">
                <a:ea typeface="华文新魏" panose="02010800040101010101" pitchFamily="2" charset="-122"/>
                <a:sym typeface="Symbol" panose="05050102010706020507" pitchFamily="18" charset="2"/>
              </a:rPr>
              <a:t> </a:t>
            </a:r>
            <a:r>
              <a:rPr lang="en-US" altLang="zh-CN" sz="2200" i="1" dirty="0">
                <a:ea typeface="华文新魏" panose="02010800040101010101" pitchFamily="2" charset="-122"/>
                <a:sym typeface="Symbol" panose="05050102010706020507" pitchFamily="18" charset="2"/>
              </a:rPr>
              <a:t>y</a:t>
            </a:r>
            <a:r>
              <a:rPr lang="en-US" altLang="zh-CN" sz="2200" dirty="0">
                <a:ea typeface="华文新魏" panose="02010800040101010101" pitchFamily="2" charset="-122"/>
                <a:sym typeface="Symbol" panose="05050102010706020507" pitchFamily="18" charset="2"/>
              </a:rPr>
              <a:t> P(</a:t>
            </a:r>
            <a:r>
              <a:rPr lang="en-US" altLang="zh-CN" sz="2200" i="1" dirty="0">
                <a:ea typeface="华文新魏" panose="02010800040101010101" pitchFamily="2" charset="-122"/>
                <a:sym typeface="Symbol" panose="05050102010706020507" pitchFamily="18" charset="2"/>
              </a:rPr>
              <a:t>x</a:t>
            </a:r>
            <a:r>
              <a:rPr lang="en-US" altLang="zh-CN" sz="2200" dirty="0">
                <a:ea typeface="华文新魏" panose="02010800040101010101" pitchFamily="2" charset="-122"/>
                <a:sym typeface="Symbol" panose="05050102010706020507" pitchFamily="18" charset="2"/>
              </a:rPr>
              <a:t>, </a:t>
            </a:r>
            <a:r>
              <a:rPr lang="en-US" altLang="zh-CN" sz="2200" i="1" dirty="0">
                <a:ea typeface="华文新魏" panose="02010800040101010101" pitchFamily="2" charset="-122"/>
                <a:sym typeface="Symbol" panose="05050102010706020507" pitchFamily="18" charset="2"/>
              </a:rPr>
              <a:t>y</a:t>
            </a:r>
            <a:r>
              <a:rPr lang="en-US" altLang="zh-CN" sz="2200" dirty="0">
                <a:ea typeface="华文新魏" panose="02010800040101010101" pitchFamily="2" charset="-122"/>
                <a:sym typeface="Symbol" panose="05050102010706020507" pitchFamily="18" charset="2"/>
              </a:rPr>
              <a:t>, </a:t>
            </a:r>
            <a:r>
              <a:rPr lang="en-US" altLang="zh-CN" sz="2200" i="1" dirty="0">
                <a:ea typeface="华文新魏" panose="02010800040101010101" pitchFamily="2" charset="-122"/>
                <a:sym typeface="Symbol" panose="05050102010706020507" pitchFamily="18" charset="2"/>
              </a:rPr>
              <a:t>f</a:t>
            </a:r>
            <a:r>
              <a:rPr lang="en-US" altLang="zh-CN" sz="2200" dirty="0">
                <a:ea typeface="华文新魏" panose="02010800040101010101" pitchFamily="2" charset="-122"/>
                <a:sym typeface="Symbol" panose="05050102010706020507" pitchFamily="18" charset="2"/>
              </a:rPr>
              <a:t>(</a:t>
            </a:r>
            <a:r>
              <a:rPr lang="en-US" altLang="zh-CN" sz="2200" i="1" dirty="0">
                <a:ea typeface="华文新魏" panose="02010800040101010101" pitchFamily="2" charset="-122"/>
                <a:sym typeface="Symbol" panose="05050102010706020507" pitchFamily="18" charset="2"/>
              </a:rPr>
              <a:t>x</a:t>
            </a:r>
            <a:r>
              <a:rPr lang="en-US" altLang="zh-CN" sz="2200" dirty="0">
                <a:ea typeface="华文新魏" panose="02010800040101010101" pitchFamily="2" charset="-122"/>
                <a:sym typeface="Symbol" panose="05050102010706020507" pitchFamily="18" charset="2"/>
              </a:rPr>
              <a:t>, </a:t>
            </a:r>
            <a:r>
              <a:rPr lang="en-US" altLang="zh-CN" sz="2200" i="1" dirty="0">
                <a:ea typeface="华文新魏" panose="02010800040101010101" pitchFamily="2" charset="-122"/>
                <a:sym typeface="Symbol" panose="05050102010706020507" pitchFamily="18" charset="2"/>
              </a:rPr>
              <a:t>y</a:t>
            </a:r>
            <a:r>
              <a:rPr lang="en-US" altLang="zh-CN" sz="2200" dirty="0">
                <a:ea typeface="华文新魏" panose="02010800040101010101" pitchFamily="2" charset="-122"/>
                <a:sym typeface="Symbol" panose="05050102010706020507" pitchFamily="18" charset="2"/>
              </a:rPr>
              <a:t>))</a:t>
            </a:r>
          </a:p>
          <a:p>
            <a:pPr lvl="1">
              <a:lnSpc>
                <a:spcPct val="120000"/>
              </a:lnSpc>
            </a:pPr>
            <a:r>
              <a:rPr lang="zh-CN" altLang="en-US" dirty="0">
                <a:ea typeface="华文新魏" panose="02010800040101010101" pitchFamily="2" charset="-122"/>
                <a:sym typeface="Symbol" panose="05050102010706020507" pitchFamily="18" charset="2"/>
              </a:rPr>
              <a:t>情况</a:t>
            </a:r>
            <a:r>
              <a:rPr lang="en-US" altLang="zh-CN" dirty="0">
                <a:ea typeface="华文新魏" panose="02010800040101010101" pitchFamily="2" charset="-122"/>
                <a:sym typeface="Symbol" panose="05050102010706020507" pitchFamily="18" charset="2"/>
              </a:rPr>
              <a:t>2</a:t>
            </a:r>
            <a:r>
              <a:rPr lang="zh-CN" altLang="en-US" dirty="0">
                <a:ea typeface="华文新魏" panose="02010800040101010101" pitchFamily="2" charset="-122"/>
                <a:sym typeface="Symbol" panose="05050102010706020507" pitchFamily="18" charset="2"/>
              </a:rPr>
              <a:t>：</a:t>
            </a:r>
            <a:r>
              <a:rPr lang="en-US" altLang="zh-CN" dirty="0">
                <a:ea typeface="华文新魏" panose="02010800040101010101" pitchFamily="2" charset="-122"/>
                <a:sym typeface="Symbol" panose="05050102010706020507" pitchFamily="18" charset="2"/>
              </a:rPr>
              <a:t>“” </a:t>
            </a:r>
            <a:r>
              <a:rPr lang="zh-CN" altLang="en-US" dirty="0">
                <a:solidFill>
                  <a:srgbClr val="FF0000"/>
                </a:solidFill>
                <a:ea typeface="华文新魏" panose="02010800040101010101" pitchFamily="2" charset="-122"/>
                <a:sym typeface="Symbol" panose="05050102010706020507" pitchFamily="18" charset="2"/>
              </a:rPr>
              <a:t>不</a:t>
            </a:r>
            <a:r>
              <a:rPr lang="zh-CN" altLang="en-US" dirty="0">
                <a:ea typeface="华文新魏" panose="02010800040101010101" pitchFamily="2" charset="-122"/>
                <a:sym typeface="Symbol" panose="05050102010706020507" pitchFamily="18" charset="2"/>
              </a:rPr>
              <a:t>在</a:t>
            </a:r>
            <a:r>
              <a:rPr lang="en-US" altLang="zh-CN" dirty="0">
                <a:ea typeface="华文新魏" panose="02010800040101010101" pitchFamily="2" charset="-122"/>
              </a:rPr>
              <a:t>“</a:t>
            </a:r>
            <a:r>
              <a:rPr lang="en-US" altLang="zh-CN" dirty="0">
                <a:ea typeface="华文新魏" panose="02010800040101010101" pitchFamily="2" charset="-122"/>
                <a:sym typeface="Symbol" panose="05050102010706020507" pitchFamily="18" charset="2"/>
              </a:rPr>
              <a:t>”</a:t>
            </a:r>
            <a:r>
              <a:rPr lang="zh-CN" altLang="en-US" dirty="0">
                <a:ea typeface="华文新魏" panose="02010800040101010101" pitchFamily="2" charset="-122"/>
                <a:sym typeface="Symbol" panose="05050102010706020507" pitchFamily="18" charset="2"/>
              </a:rPr>
              <a:t>的辖域范围内</a:t>
            </a:r>
            <a:endParaRPr lang="en-US" altLang="zh-CN" dirty="0">
              <a:ea typeface="华文新魏" panose="02010800040101010101" pitchFamily="2" charset="-122"/>
            </a:endParaRPr>
          </a:p>
          <a:p>
            <a:pPr marL="1371600" lvl="2" indent="-457200">
              <a:lnSpc>
                <a:spcPct val="120000"/>
              </a:lnSpc>
              <a:spcBef>
                <a:spcPct val="0"/>
              </a:spcBef>
            </a:pPr>
            <a:r>
              <a:rPr lang="zh-CN" altLang="en-US" sz="2200" dirty="0">
                <a:ea typeface="华文新魏" panose="02010800040101010101" pitchFamily="2" charset="-122"/>
                <a:sym typeface="Symbol" panose="05050102010706020507" pitchFamily="18" charset="2"/>
              </a:rPr>
              <a:t>使用</a:t>
            </a:r>
            <a:r>
              <a:rPr lang="zh-CN" altLang="en-US" sz="2200" dirty="0">
                <a:solidFill>
                  <a:srgbClr val="FF0000"/>
                </a:solidFill>
                <a:ea typeface="华文新魏" panose="02010800040101010101" pitchFamily="2" charset="-122"/>
                <a:sym typeface="Symbol" panose="05050102010706020507" pitchFamily="18" charset="2"/>
              </a:rPr>
              <a:t>常量</a:t>
            </a:r>
            <a:r>
              <a:rPr lang="zh-CN" altLang="en-US" sz="2200" dirty="0">
                <a:ea typeface="华文新魏" panose="02010800040101010101" pitchFamily="2" charset="-122"/>
                <a:sym typeface="Symbol" panose="05050102010706020507" pitchFamily="18" charset="2"/>
              </a:rPr>
              <a:t>替换</a:t>
            </a:r>
            <a:endParaRPr lang="en-US" altLang="zh-CN" sz="2200" dirty="0">
              <a:ea typeface="华文新魏" panose="02010800040101010101" pitchFamily="2" charset="-122"/>
            </a:endParaRPr>
          </a:p>
          <a:p>
            <a:pPr marL="1371600" lvl="2" indent="-457200">
              <a:lnSpc>
                <a:spcPct val="120000"/>
              </a:lnSpc>
              <a:spcBef>
                <a:spcPct val="0"/>
              </a:spcBef>
            </a:pPr>
            <a:r>
              <a:rPr lang="en-US" altLang="zh-CN" sz="2200" dirty="0">
                <a:ea typeface="华文新魏" panose="02010800040101010101" pitchFamily="2" charset="-122"/>
                <a:sym typeface="Symbol" panose="05050102010706020507" pitchFamily="18" charset="2"/>
              </a:rPr>
              <a:t></a:t>
            </a:r>
            <a:r>
              <a:rPr lang="en-US" altLang="zh-CN" sz="2200" i="1" dirty="0">
                <a:ea typeface="华文新魏" panose="02010800040101010101" pitchFamily="2" charset="-122"/>
                <a:sym typeface="Symbol" panose="05050102010706020507" pitchFamily="18" charset="2"/>
              </a:rPr>
              <a:t>x</a:t>
            </a:r>
            <a:r>
              <a:rPr lang="en-US" altLang="zh-CN" sz="2200" dirty="0">
                <a:ea typeface="华文新魏" panose="02010800040101010101" pitchFamily="2" charset="-122"/>
                <a:sym typeface="Symbol" panose="05050102010706020507" pitchFamily="18" charset="2"/>
              </a:rPr>
              <a:t> </a:t>
            </a:r>
            <a:r>
              <a:rPr lang="en-US" altLang="zh-CN" sz="2200" i="1" dirty="0">
                <a:ea typeface="华文新魏" panose="02010800040101010101" pitchFamily="2" charset="-122"/>
                <a:sym typeface="Symbol" panose="05050102010706020507" pitchFamily="18" charset="2"/>
              </a:rPr>
              <a:t>y</a:t>
            </a:r>
            <a:r>
              <a:rPr lang="en-US" altLang="zh-CN" sz="2200" dirty="0">
                <a:ea typeface="华文新魏" panose="02010800040101010101" pitchFamily="2" charset="-122"/>
                <a:sym typeface="Symbol" panose="05050102010706020507" pitchFamily="18" charset="2"/>
              </a:rPr>
              <a:t> P(</a:t>
            </a:r>
            <a:r>
              <a:rPr lang="en-US" altLang="zh-CN" sz="2200" i="1" dirty="0">
                <a:ea typeface="华文新魏" panose="02010800040101010101" pitchFamily="2" charset="-122"/>
                <a:sym typeface="Symbol" panose="05050102010706020507" pitchFamily="18" charset="2"/>
              </a:rPr>
              <a:t>x</a:t>
            </a:r>
            <a:r>
              <a:rPr lang="en-US" altLang="zh-CN" sz="2200" dirty="0">
                <a:ea typeface="华文新魏" panose="02010800040101010101" pitchFamily="2" charset="-122"/>
                <a:sym typeface="Symbol" panose="05050102010706020507" pitchFamily="18" charset="2"/>
              </a:rPr>
              <a:t>, </a:t>
            </a:r>
            <a:r>
              <a:rPr lang="en-US" altLang="zh-CN" sz="2200" i="1" dirty="0">
                <a:ea typeface="华文新魏" panose="02010800040101010101" pitchFamily="2" charset="-122"/>
                <a:sym typeface="Symbol" panose="05050102010706020507" pitchFamily="18" charset="2"/>
              </a:rPr>
              <a:t>y</a:t>
            </a:r>
            <a:r>
              <a:rPr lang="en-US" altLang="zh-CN" sz="2200" dirty="0">
                <a:ea typeface="华文新魏" panose="02010800040101010101" pitchFamily="2" charset="-122"/>
                <a:sym typeface="Symbol" panose="05050102010706020507" pitchFamily="18" charset="2"/>
              </a:rPr>
              <a:t>)  =&gt; </a:t>
            </a:r>
            <a:r>
              <a:rPr lang="en-US" altLang="zh-CN" sz="2200" i="1" dirty="0">
                <a:ea typeface="华文新魏" panose="02010800040101010101" pitchFamily="2" charset="-122"/>
                <a:sym typeface="Symbol" panose="05050102010706020507" pitchFamily="18" charset="2"/>
              </a:rPr>
              <a:t>y</a:t>
            </a:r>
            <a:r>
              <a:rPr lang="en-US" altLang="zh-CN" sz="2200" dirty="0">
                <a:ea typeface="华文新魏" panose="02010800040101010101" pitchFamily="2" charset="-122"/>
                <a:sym typeface="Symbol" panose="05050102010706020507" pitchFamily="18" charset="2"/>
              </a:rPr>
              <a:t> P(A, </a:t>
            </a:r>
            <a:r>
              <a:rPr lang="en-US" altLang="zh-CN" sz="2200" i="1" dirty="0">
                <a:ea typeface="华文新魏" panose="02010800040101010101" pitchFamily="2" charset="-122"/>
                <a:sym typeface="Symbol" panose="05050102010706020507" pitchFamily="18" charset="2"/>
              </a:rPr>
              <a:t>y</a:t>
            </a:r>
            <a:r>
              <a:rPr lang="en-US" altLang="zh-CN" sz="2200" dirty="0">
                <a:ea typeface="华文新魏" panose="02010800040101010101" pitchFamily="2" charset="-122"/>
                <a:sym typeface="Symbol" panose="05050102010706020507" pitchFamily="18" charset="2"/>
              </a:rPr>
              <a:t>)</a:t>
            </a:r>
            <a:endParaRPr lang="zh-CN" altLang="en-US" dirty="0">
              <a:ea typeface="华文新魏" panose="02010800040101010101" pitchFamily="2" charset="-122"/>
            </a:endParaRPr>
          </a:p>
        </p:txBody>
      </p:sp>
      <p:sp>
        <p:nvSpPr>
          <p:cNvPr id="22533" name="矩形 4">
            <a:extLst>
              <a:ext uri="{FF2B5EF4-FFF2-40B4-BE49-F238E27FC236}">
                <a16:creationId xmlns:a16="http://schemas.microsoft.com/office/drawing/2014/main" id="{F43B3D4D-0C46-4043-B8D2-A6432BF7FD58}"/>
              </a:ext>
            </a:extLst>
          </p:cNvPr>
          <p:cNvSpPr>
            <a:spLocks noChangeArrowheads="1"/>
          </p:cNvSpPr>
          <p:nvPr/>
        </p:nvSpPr>
        <p:spPr bwMode="auto">
          <a:xfrm>
            <a:off x="1631156" y="6014099"/>
            <a:ext cx="8929688" cy="520848"/>
          </a:xfrm>
          <a:prstGeom prst="rect">
            <a:avLst/>
          </a:prstGeom>
          <a:solidFill>
            <a:schemeClr val="accent1"/>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lnSpc>
                <a:spcPct val="130000"/>
              </a:lnSpc>
              <a:spcBef>
                <a:spcPct val="0"/>
              </a:spcBef>
              <a:buFontTx/>
              <a:buNone/>
            </a:pPr>
            <a:r>
              <a:rPr lang="en-US" altLang="zh-CN" sz="2400" b="1">
                <a:solidFill>
                  <a:srgbClr val="0000FF"/>
                </a:solidFill>
                <a:ea typeface="宋体" panose="02010600030101010101" pitchFamily="2" charset="-122"/>
              </a:rPr>
              <a:t>(4)</a:t>
            </a:r>
            <a:r>
              <a:rPr lang="en-US" altLang="zh-CN" sz="2400" b="1">
                <a:ea typeface="宋体" panose="02010600030101010101" pitchFamily="2" charset="-122"/>
              </a:rPr>
              <a:t> </a:t>
            </a:r>
            <a:r>
              <a:rPr lang="en-US" altLang="zh-CN" sz="2400">
                <a:ea typeface="宋体" panose="02010600030101010101" pitchFamily="2" charset="-122"/>
              </a:rPr>
              <a:t>(</a:t>
            </a:r>
            <a:r>
              <a:rPr lang="en-US" altLang="zh-CN" sz="2400">
                <a:ea typeface="宋体" panose="02010600030101010101" pitchFamily="2" charset="-122"/>
                <a:sym typeface="Symbol" panose="05050102010706020507" pitchFamily="18" charset="2"/>
              </a:rPr>
              <a:t></a:t>
            </a:r>
            <a:r>
              <a:rPr lang="en-US" altLang="zh-CN" sz="2400" i="1">
                <a:ea typeface="宋体" panose="02010600030101010101" pitchFamily="2" charset="-122"/>
              </a:rPr>
              <a:t>x</a:t>
            </a:r>
            <a:r>
              <a:rPr lang="en-US" altLang="zh-CN" sz="2400">
                <a:ea typeface="宋体" panose="02010600030101010101" pitchFamily="2" charset="-122"/>
              </a:rPr>
              <a:t>){</a:t>
            </a:r>
            <a:r>
              <a:rPr lang="zh-CN" altLang="en-US"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a:t>
            </a:r>
            <a:r>
              <a:rPr lang="en-US" altLang="zh-CN" sz="2400">
                <a:ea typeface="宋体" panose="02010600030101010101" pitchFamily="2" charset="-122"/>
                <a:sym typeface="Symbol" panose="05050102010706020507" pitchFamily="18" charset="2"/>
              </a:rPr>
              <a:t></a:t>
            </a:r>
            <a:r>
              <a:rPr lang="en-US" altLang="zh-CN" sz="2400" i="1">
                <a:ea typeface="宋体" panose="02010600030101010101" pitchFamily="2" charset="-122"/>
              </a:rPr>
              <a:t>y</a:t>
            </a:r>
            <a:r>
              <a:rPr lang="en-US" altLang="zh-CN"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y</a:t>
            </a:r>
            <a:r>
              <a:rPr lang="en-US" altLang="zh-CN"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f</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 </a:t>
            </a:r>
            <a:r>
              <a:rPr lang="en-US" altLang="zh-CN" sz="2400" i="1">
                <a:ea typeface="宋体" panose="02010600030101010101" pitchFamily="2" charset="-122"/>
              </a:rPr>
              <a:t>y</a:t>
            </a:r>
            <a:r>
              <a:rPr lang="en-US" altLang="zh-CN" sz="2400">
                <a:ea typeface="宋体" panose="02010600030101010101" pitchFamily="2" charset="-122"/>
              </a:rPr>
              <a:t>))]</a:t>
            </a:r>
            <a:r>
              <a:rPr lang="zh-CN" altLang="en-US" sz="2400">
                <a:ea typeface="宋体" panose="02010600030101010101" pitchFamily="2" charset="-122"/>
              </a:rPr>
              <a:t>∧</a:t>
            </a:r>
            <a:r>
              <a:rPr lang="en-US" altLang="zh-CN" sz="2400">
                <a:ea typeface="宋体" panose="02010600030101010101" pitchFamily="2" charset="-122"/>
              </a:rPr>
              <a:t>[</a:t>
            </a:r>
            <a:r>
              <a:rPr lang="en-US" altLang="zh-CN" sz="2400" i="1">
                <a:ea typeface="宋体" panose="02010600030101010101" pitchFamily="2" charset="-122"/>
              </a:rPr>
              <a:t>Q</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 </a:t>
            </a:r>
            <a:r>
              <a:rPr lang="en-US" altLang="zh-CN" sz="2400" b="1" i="1">
                <a:solidFill>
                  <a:srgbClr val="FF0000"/>
                </a:solidFill>
                <a:ea typeface="宋体" panose="02010600030101010101" pitchFamily="2" charset="-122"/>
              </a:rPr>
              <a:t>g</a:t>
            </a:r>
            <a:r>
              <a:rPr lang="en-US" altLang="zh-CN" sz="2400" b="1">
                <a:solidFill>
                  <a:srgbClr val="FF0000"/>
                </a:solidFill>
                <a:ea typeface="宋体" panose="02010600030101010101" pitchFamily="2" charset="-122"/>
              </a:rPr>
              <a:t>(</a:t>
            </a:r>
            <a:r>
              <a:rPr lang="en-US" altLang="zh-CN" sz="2400" b="1" i="1">
                <a:solidFill>
                  <a:srgbClr val="FF0000"/>
                </a:solidFill>
                <a:ea typeface="宋体" panose="02010600030101010101" pitchFamily="2" charset="-122"/>
              </a:rPr>
              <a:t>x</a:t>
            </a:r>
            <a:r>
              <a:rPr lang="en-US" altLang="zh-CN" sz="2400" b="1">
                <a:solidFill>
                  <a:srgbClr val="FF0000"/>
                </a:solidFill>
                <a:ea typeface="宋体" panose="02010600030101010101" pitchFamily="2" charset="-122"/>
              </a:rPr>
              <a:t>)</a:t>
            </a:r>
            <a:r>
              <a:rPr lang="en-US" altLang="zh-CN" sz="2400">
                <a:ea typeface="宋体" panose="02010600030101010101" pitchFamily="2" charset="-122"/>
              </a:rPr>
              <a:t>)</a:t>
            </a:r>
            <a:r>
              <a:rPr lang="zh-CN" altLang="en-US"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b="1" i="1">
                <a:solidFill>
                  <a:srgbClr val="FF0000"/>
                </a:solidFill>
                <a:ea typeface="宋体" panose="02010600030101010101" pitchFamily="2" charset="-122"/>
              </a:rPr>
              <a:t>g</a:t>
            </a:r>
            <a:r>
              <a:rPr lang="en-US" altLang="zh-CN" sz="2400" b="1">
                <a:solidFill>
                  <a:srgbClr val="FF0000"/>
                </a:solidFill>
                <a:ea typeface="宋体" panose="02010600030101010101" pitchFamily="2" charset="-122"/>
              </a:rPr>
              <a:t>(</a:t>
            </a:r>
            <a:r>
              <a:rPr lang="en-US" altLang="zh-CN" sz="2400" b="1" i="1">
                <a:solidFill>
                  <a:srgbClr val="FF0000"/>
                </a:solidFill>
                <a:ea typeface="宋体" panose="02010600030101010101" pitchFamily="2" charset="-122"/>
              </a:rPr>
              <a:t>x</a:t>
            </a:r>
            <a:r>
              <a:rPr lang="en-US" altLang="zh-CN" sz="2400" b="1">
                <a:solidFill>
                  <a:srgbClr val="FF0000"/>
                </a:solidFill>
                <a:ea typeface="宋体" panose="02010600030101010101" pitchFamily="2" charset="-122"/>
              </a:rPr>
              <a:t>)</a:t>
            </a:r>
            <a:r>
              <a:rPr lang="en-US" altLang="zh-CN" sz="2400">
                <a:ea typeface="宋体" panose="02010600030101010101" pitchFamily="2" charset="-122"/>
              </a:rPr>
              <a:t>)]}}</a:t>
            </a:r>
            <a:endParaRPr lang="zh-CN" altLang="en-US" sz="2400">
              <a:ea typeface="宋体" panose="02010600030101010101" pitchFamily="2" charset="-122"/>
            </a:endParaRPr>
          </a:p>
        </p:txBody>
      </p:sp>
      <p:sp>
        <p:nvSpPr>
          <p:cNvPr id="22534" name="矩形 1">
            <a:extLst>
              <a:ext uri="{FF2B5EF4-FFF2-40B4-BE49-F238E27FC236}">
                <a16:creationId xmlns:a16="http://schemas.microsoft.com/office/drawing/2014/main" id="{AC301688-474B-4A5B-A52E-03C8D12DEAFE}"/>
              </a:ext>
            </a:extLst>
          </p:cNvPr>
          <p:cNvSpPr>
            <a:spLocks noChangeArrowheads="1"/>
          </p:cNvSpPr>
          <p:nvPr/>
        </p:nvSpPr>
        <p:spPr bwMode="auto">
          <a:xfrm>
            <a:off x="1774826" y="4941888"/>
            <a:ext cx="8785225" cy="520848"/>
          </a:xfrm>
          <a:prstGeom prst="rect">
            <a:avLst/>
          </a:prstGeom>
          <a:solidFill>
            <a:schemeClr val="accent1"/>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lnSpc>
                <a:spcPct val="130000"/>
              </a:lnSpc>
              <a:spcBef>
                <a:spcPct val="0"/>
              </a:spcBef>
              <a:buFontTx/>
              <a:buNone/>
            </a:pPr>
            <a:r>
              <a:rPr lang="en-US" altLang="zh-CN" sz="2400" dirty="0">
                <a:ea typeface="宋体" panose="02010600030101010101" pitchFamily="2" charset="-122"/>
              </a:rPr>
              <a:t>(3) (</a:t>
            </a:r>
            <a:r>
              <a:rPr lang="en-US" altLang="zh-CN" sz="2400" dirty="0">
                <a:ea typeface="宋体" panose="02010600030101010101" pitchFamily="2" charset="-122"/>
                <a:sym typeface="Symbol" panose="05050102010706020507" pitchFamily="18" charset="2"/>
              </a:rPr>
              <a:t></a:t>
            </a:r>
            <a:r>
              <a:rPr lang="en-US" altLang="zh-CN" sz="2400" i="1" dirty="0">
                <a:ea typeface="宋体" panose="02010600030101010101" pitchFamily="2" charset="-122"/>
              </a:rPr>
              <a:t>x</a:t>
            </a:r>
            <a:r>
              <a:rPr lang="en-US" altLang="zh-CN" sz="2400" dirty="0">
                <a:ea typeface="宋体" panose="02010600030101010101" pitchFamily="2" charset="-122"/>
              </a:rPr>
              <a:t>){</a:t>
            </a:r>
            <a:r>
              <a:rPr lang="zh-CN" altLang="en-US" sz="2400" dirty="0">
                <a:ea typeface="宋体" panose="02010600030101010101" pitchFamily="2" charset="-122"/>
              </a:rPr>
              <a:t>～</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i="1" dirty="0">
                <a:ea typeface="宋体" panose="02010600030101010101" pitchFamily="2" charset="-122"/>
              </a:rPr>
              <a:t>x</a:t>
            </a:r>
            <a:r>
              <a:rPr lang="en-US" altLang="zh-CN" sz="2400" dirty="0">
                <a:ea typeface="宋体" panose="02010600030101010101" pitchFamily="2" charset="-122"/>
              </a:rPr>
              <a:t>)∨{(</a:t>
            </a:r>
            <a:r>
              <a:rPr lang="en-US" altLang="zh-CN" sz="2400" dirty="0">
                <a:ea typeface="宋体" panose="02010600030101010101" pitchFamily="2" charset="-122"/>
                <a:sym typeface="Symbol" panose="05050102010706020507" pitchFamily="18" charset="2"/>
              </a:rPr>
              <a:t></a:t>
            </a:r>
            <a:r>
              <a:rPr lang="en-US" altLang="zh-CN" sz="2400" i="1" dirty="0">
                <a:ea typeface="宋体" panose="02010600030101010101" pitchFamily="2" charset="-122"/>
              </a:rPr>
              <a:t>y</a:t>
            </a:r>
            <a:r>
              <a:rPr lang="en-US" altLang="zh-CN" sz="2400" dirty="0">
                <a:ea typeface="宋体" panose="02010600030101010101" pitchFamily="2" charset="-122"/>
              </a:rPr>
              <a:t>)[</a:t>
            </a:r>
            <a:r>
              <a:rPr lang="zh-CN" altLang="en-US" sz="2400" dirty="0">
                <a:ea typeface="宋体" panose="02010600030101010101" pitchFamily="2" charset="-122"/>
              </a:rPr>
              <a:t>～</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i="1" dirty="0">
                <a:ea typeface="宋体" panose="02010600030101010101" pitchFamily="2" charset="-122"/>
              </a:rPr>
              <a:t>y</a:t>
            </a:r>
            <a:r>
              <a:rPr lang="en-US" altLang="zh-CN" sz="2400" dirty="0">
                <a:ea typeface="宋体" panose="02010600030101010101" pitchFamily="2" charset="-122"/>
              </a:rPr>
              <a:t>)∨</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i="1" dirty="0">
                <a:ea typeface="宋体" panose="02010600030101010101" pitchFamily="2" charset="-122"/>
              </a:rPr>
              <a:t>f</a:t>
            </a:r>
            <a:r>
              <a:rPr lang="en-US" altLang="zh-CN" sz="2400" dirty="0">
                <a:ea typeface="宋体" panose="02010600030101010101" pitchFamily="2" charset="-122"/>
              </a:rPr>
              <a:t>(</a:t>
            </a:r>
            <a:r>
              <a:rPr lang="en-US" altLang="zh-CN" sz="2400" i="1" dirty="0" err="1">
                <a:ea typeface="宋体" panose="02010600030101010101" pitchFamily="2" charset="-122"/>
              </a:rPr>
              <a:t>x</a:t>
            </a:r>
            <a:r>
              <a:rPr lang="en-US" altLang="zh-CN" sz="2400" dirty="0" err="1">
                <a:ea typeface="宋体" panose="02010600030101010101" pitchFamily="2" charset="-122"/>
              </a:rPr>
              <a:t>,</a:t>
            </a:r>
            <a:r>
              <a:rPr lang="en-US" altLang="zh-CN" sz="2400" i="1" dirty="0" err="1">
                <a:ea typeface="宋体" panose="02010600030101010101" pitchFamily="2" charset="-122"/>
              </a:rPr>
              <a:t>y</a:t>
            </a:r>
            <a:r>
              <a:rPr lang="en-US" altLang="zh-CN" sz="2400" dirty="0">
                <a:ea typeface="宋体" panose="02010600030101010101" pitchFamily="2" charset="-122"/>
              </a:rPr>
              <a:t>))]</a:t>
            </a:r>
            <a:r>
              <a:rPr lang="zh-CN" altLang="en-US" sz="2400" dirty="0">
                <a:ea typeface="宋体" panose="02010600030101010101" pitchFamily="2" charset="-122"/>
              </a:rPr>
              <a:t>∧</a:t>
            </a:r>
            <a:r>
              <a:rPr lang="en-US" altLang="zh-CN" sz="2400" b="1" dirty="0">
                <a:solidFill>
                  <a:srgbClr val="FF0000"/>
                </a:solidFill>
                <a:ea typeface="宋体" panose="02010600030101010101" pitchFamily="2" charset="-122"/>
              </a:rPr>
              <a:t>(</a:t>
            </a:r>
            <a:r>
              <a:rPr lang="en-US" altLang="zh-CN" sz="2400" b="1" dirty="0">
                <a:solidFill>
                  <a:srgbClr val="FF0000"/>
                </a:solidFill>
                <a:ea typeface="宋体" panose="02010600030101010101" pitchFamily="2" charset="-122"/>
                <a:sym typeface="Symbol" panose="05050102010706020507" pitchFamily="18" charset="2"/>
              </a:rPr>
              <a:t></a:t>
            </a:r>
            <a:r>
              <a:rPr lang="en-US" altLang="zh-CN" sz="2400" b="1" i="1" dirty="0">
                <a:solidFill>
                  <a:srgbClr val="FF0000"/>
                </a:solidFill>
                <a:ea typeface="宋体" panose="02010600030101010101" pitchFamily="2" charset="-122"/>
              </a:rPr>
              <a:t>w</a:t>
            </a:r>
            <a:r>
              <a:rPr lang="en-US" altLang="zh-CN" sz="2400" b="1" dirty="0">
                <a:solidFill>
                  <a:srgbClr val="FF0000"/>
                </a:solidFill>
                <a:ea typeface="宋体" panose="02010600030101010101" pitchFamily="2" charset="-122"/>
              </a:rPr>
              <a:t>)</a:t>
            </a:r>
            <a:r>
              <a:rPr lang="en-US" altLang="zh-CN" sz="2400" dirty="0">
                <a:ea typeface="宋体" panose="02010600030101010101" pitchFamily="2" charset="-122"/>
              </a:rPr>
              <a:t>[</a:t>
            </a:r>
            <a:r>
              <a:rPr lang="en-US" altLang="zh-CN" sz="2400" i="1" dirty="0">
                <a:ea typeface="宋体" panose="02010600030101010101" pitchFamily="2" charset="-122"/>
              </a:rPr>
              <a:t>Q</a:t>
            </a:r>
            <a:r>
              <a:rPr lang="en-US" altLang="zh-CN" sz="2400" dirty="0">
                <a:ea typeface="宋体" panose="02010600030101010101" pitchFamily="2" charset="-122"/>
              </a:rPr>
              <a:t>(</a:t>
            </a:r>
            <a:r>
              <a:rPr lang="en-US" altLang="zh-CN" sz="2400" i="1" dirty="0" err="1">
                <a:ea typeface="宋体" panose="02010600030101010101" pitchFamily="2" charset="-122"/>
              </a:rPr>
              <a:t>x</a:t>
            </a:r>
            <a:r>
              <a:rPr lang="en-US" altLang="zh-CN" sz="2400" dirty="0" err="1">
                <a:ea typeface="宋体" panose="02010600030101010101" pitchFamily="2" charset="-122"/>
              </a:rPr>
              <a:t>,</a:t>
            </a:r>
            <a:r>
              <a:rPr lang="en-US" altLang="zh-CN" sz="2400" i="1" dirty="0" err="1">
                <a:ea typeface="宋体" panose="02010600030101010101" pitchFamily="2" charset="-122"/>
              </a:rPr>
              <a:t>w</a:t>
            </a:r>
            <a:r>
              <a:rPr lang="en-US" altLang="zh-CN" sz="2400" dirty="0">
                <a:ea typeface="宋体" panose="02010600030101010101" pitchFamily="2" charset="-122"/>
              </a:rPr>
              <a:t>)∧</a:t>
            </a:r>
            <a:r>
              <a:rPr lang="zh-CN" altLang="en-US" sz="2400" dirty="0">
                <a:ea typeface="宋体" panose="02010600030101010101" pitchFamily="2" charset="-122"/>
              </a:rPr>
              <a:t>～</a:t>
            </a:r>
            <a:r>
              <a:rPr lang="en-US" altLang="zh-CN" sz="2400" i="1" dirty="0">
                <a:ea typeface="宋体" panose="02010600030101010101" pitchFamily="2" charset="-122"/>
              </a:rPr>
              <a:t>P</a:t>
            </a:r>
            <a:r>
              <a:rPr lang="en-US" altLang="zh-CN" sz="2400" dirty="0">
                <a:ea typeface="宋体" panose="02010600030101010101" pitchFamily="2" charset="-122"/>
              </a:rPr>
              <a:t>(</a:t>
            </a:r>
            <a:r>
              <a:rPr lang="en-US" altLang="zh-CN" sz="2400" i="1" dirty="0">
                <a:ea typeface="宋体" panose="02010600030101010101" pitchFamily="2" charset="-122"/>
              </a:rPr>
              <a:t>w</a:t>
            </a:r>
            <a:r>
              <a:rPr lang="en-US" altLang="zh-CN" sz="2400" dirty="0">
                <a:ea typeface="宋体" panose="02010600030101010101" pitchFamily="2" charset="-122"/>
              </a:rPr>
              <a:t>)]}}</a:t>
            </a:r>
            <a:endParaRPr lang="zh-CN" altLang="en-US" sz="2400" dirty="0">
              <a:ea typeface="华文新魏" panose="02010800040101010101" pitchFamily="2" charset="-122"/>
            </a:endParaRPr>
          </a:p>
        </p:txBody>
      </p:sp>
      <p:sp>
        <p:nvSpPr>
          <p:cNvPr id="22535" name="下箭头 6">
            <a:extLst>
              <a:ext uri="{FF2B5EF4-FFF2-40B4-BE49-F238E27FC236}">
                <a16:creationId xmlns:a16="http://schemas.microsoft.com/office/drawing/2014/main" id="{1F94C2D8-F77D-43D5-BAE3-8828BD3519A9}"/>
              </a:ext>
            </a:extLst>
          </p:cNvPr>
          <p:cNvSpPr>
            <a:spLocks noChangeArrowheads="1"/>
          </p:cNvSpPr>
          <p:nvPr/>
        </p:nvSpPr>
        <p:spPr bwMode="auto">
          <a:xfrm>
            <a:off x="5914827" y="5623458"/>
            <a:ext cx="215900" cy="422910"/>
          </a:xfrm>
          <a:prstGeom prst="downArrow">
            <a:avLst>
              <a:gd name="adj1" fmla="val 50000"/>
              <a:gd name="adj2" fmla="val 5014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2536" name="矩形 4">
            <a:extLst>
              <a:ext uri="{FF2B5EF4-FFF2-40B4-BE49-F238E27FC236}">
                <a16:creationId xmlns:a16="http://schemas.microsoft.com/office/drawing/2014/main" id="{00DA5574-AE5B-4976-910D-C1DD492AB4C5}"/>
              </a:ext>
            </a:extLst>
          </p:cNvPr>
          <p:cNvSpPr>
            <a:spLocks noChangeArrowheads="1"/>
          </p:cNvSpPr>
          <p:nvPr/>
        </p:nvSpPr>
        <p:spPr bwMode="auto">
          <a:xfrm>
            <a:off x="6384032" y="5534558"/>
            <a:ext cx="2584362" cy="41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lnSpc>
                <a:spcPct val="130000"/>
              </a:lnSpc>
              <a:spcBef>
                <a:spcPct val="0"/>
              </a:spcBef>
              <a:buFontTx/>
              <a:buNone/>
            </a:pPr>
            <a:r>
              <a:rPr lang="en-US" altLang="zh-CN" sz="1800" i="1" dirty="0"/>
              <a:t>w </a:t>
            </a:r>
            <a:r>
              <a:rPr lang="en-US" altLang="zh-CN" sz="1800" dirty="0"/>
              <a:t>= </a:t>
            </a:r>
            <a:r>
              <a:rPr lang="en-US" altLang="zh-CN" sz="1800" i="1" dirty="0"/>
              <a:t>g</a:t>
            </a:r>
            <a:r>
              <a:rPr lang="en-US" altLang="zh-CN" sz="1800" dirty="0"/>
              <a:t>(</a:t>
            </a:r>
            <a:r>
              <a:rPr lang="en-US" altLang="zh-CN" sz="1800" i="1" dirty="0"/>
              <a:t>x</a:t>
            </a:r>
            <a:r>
              <a:rPr lang="en-US" altLang="zh-CN" sz="1800" dirty="0"/>
              <a:t>)</a:t>
            </a:r>
            <a:r>
              <a:rPr lang="zh-CN" altLang="en-US" sz="1800" dirty="0"/>
              <a:t>为一</a:t>
            </a:r>
            <a:r>
              <a:rPr lang="en-US" altLang="zh-CN" sz="1800" dirty="0" err="1"/>
              <a:t>Skolem</a:t>
            </a:r>
            <a:r>
              <a:rPr lang="zh-CN" altLang="en-US" sz="1800" dirty="0"/>
              <a:t>函数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wipe(left)">
                                      <p:cBhvr>
                                        <p:cTn id="7" dur="500"/>
                                        <p:tgtEl>
                                          <p:spTgt spid="225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wipe(left)">
                                      <p:cBhvr>
                                        <p:cTn id="12" dur="500"/>
                                        <p:tgtEl>
                                          <p:spTgt spid="22531">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animEffect transition="in" filter="wipe(left)">
                                      <p:cBhvr>
                                        <p:cTn id="15" dur="500"/>
                                        <p:tgtEl>
                                          <p:spTgt spid="22531">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2531">
                                            <p:txEl>
                                              <p:pRg st="3" end="3"/>
                                            </p:txEl>
                                          </p:spTgt>
                                        </p:tgtEl>
                                        <p:attrNameLst>
                                          <p:attrName>style.visibility</p:attrName>
                                        </p:attrNameLst>
                                      </p:cBhvr>
                                      <p:to>
                                        <p:strVal val="visible"/>
                                      </p:to>
                                    </p:set>
                                    <p:animEffect transition="in" filter="wipe(left)">
                                      <p:cBhvr>
                                        <p:cTn id="18" dur="500"/>
                                        <p:tgtEl>
                                          <p:spTgt spid="22531">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531">
                                            <p:txEl>
                                              <p:pRg st="4" end="4"/>
                                            </p:txEl>
                                          </p:spTgt>
                                        </p:tgtEl>
                                        <p:attrNameLst>
                                          <p:attrName>style.visibility</p:attrName>
                                        </p:attrNameLst>
                                      </p:cBhvr>
                                      <p:to>
                                        <p:strVal val="visible"/>
                                      </p:to>
                                    </p:set>
                                    <p:animEffect transition="in" filter="wipe(left)">
                                      <p:cBhvr>
                                        <p:cTn id="21" dur="500"/>
                                        <p:tgtEl>
                                          <p:spTgt spid="22531">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2531">
                                            <p:txEl>
                                              <p:pRg st="5" end="5"/>
                                            </p:txEl>
                                          </p:spTgt>
                                        </p:tgtEl>
                                        <p:attrNameLst>
                                          <p:attrName>style.visibility</p:attrName>
                                        </p:attrNameLst>
                                      </p:cBhvr>
                                      <p:to>
                                        <p:strVal val="visible"/>
                                      </p:to>
                                    </p:set>
                                    <p:animEffect transition="in" filter="wipe(left)">
                                      <p:cBhvr>
                                        <p:cTn id="24" dur="500"/>
                                        <p:tgtEl>
                                          <p:spTgt spid="22531">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2531">
                                            <p:txEl>
                                              <p:pRg st="6" end="6"/>
                                            </p:txEl>
                                          </p:spTgt>
                                        </p:tgtEl>
                                        <p:attrNameLst>
                                          <p:attrName>style.visibility</p:attrName>
                                        </p:attrNameLst>
                                      </p:cBhvr>
                                      <p:to>
                                        <p:strVal val="visible"/>
                                      </p:to>
                                    </p:set>
                                    <p:animEffect transition="in" filter="wipe(left)">
                                      <p:cBhvr>
                                        <p:cTn id="27" dur="500"/>
                                        <p:tgtEl>
                                          <p:spTgt spid="22531">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2531">
                                            <p:txEl>
                                              <p:pRg st="7" end="7"/>
                                            </p:txEl>
                                          </p:spTgt>
                                        </p:tgtEl>
                                        <p:attrNameLst>
                                          <p:attrName>style.visibility</p:attrName>
                                        </p:attrNameLst>
                                      </p:cBhvr>
                                      <p:to>
                                        <p:strVal val="visible"/>
                                      </p:to>
                                    </p:set>
                                    <p:animEffect transition="in" filter="wipe(left)">
                                      <p:cBhvr>
                                        <p:cTn id="30" dur="500"/>
                                        <p:tgtEl>
                                          <p:spTgt spid="22531">
                                            <p:txEl>
                                              <p:pRg st="7" end="7"/>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2531">
                                            <p:txEl>
                                              <p:pRg st="8" end="8"/>
                                            </p:txEl>
                                          </p:spTgt>
                                        </p:tgtEl>
                                        <p:attrNameLst>
                                          <p:attrName>style.visibility</p:attrName>
                                        </p:attrNameLst>
                                      </p:cBhvr>
                                      <p:to>
                                        <p:strVal val="visible"/>
                                      </p:to>
                                    </p:set>
                                    <p:animEffect transition="in" filter="wipe(left)">
                                      <p:cBhvr>
                                        <p:cTn id="33" dur="500"/>
                                        <p:tgtEl>
                                          <p:spTgt spid="22531">
                                            <p:txEl>
                                              <p:pRg st="8" end="8"/>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22534"/>
                                        </p:tgtEl>
                                        <p:attrNameLst>
                                          <p:attrName>style.visibility</p:attrName>
                                        </p:attrNameLst>
                                      </p:cBhvr>
                                      <p:to>
                                        <p:strVal val="visible"/>
                                      </p:to>
                                    </p:set>
                                    <p:animEffect transition="in" filter="wipe(up)">
                                      <p:cBhvr>
                                        <p:cTn id="38" dur="500"/>
                                        <p:tgtEl>
                                          <p:spTgt spid="2253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22535"/>
                                        </p:tgtEl>
                                        <p:attrNameLst>
                                          <p:attrName>style.visibility</p:attrName>
                                        </p:attrNameLst>
                                      </p:cBhvr>
                                      <p:to>
                                        <p:strVal val="visible"/>
                                      </p:to>
                                    </p:set>
                                    <p:animEffect transition="in" filter="wipe(up)">
                                      <p:cBhvr>
                                        <p:cTn id="43" dur="500"/>
                                        <p:tgtEl>
                                          <p:spTgt spid="2253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2536"/>
                                        </p:tgtEl>
                                        <p:attrNameLst>
                                          <p:attrName>style.visibility</p:attrName>
                                        </p:attrNameLst>
                                      </p:cBhvr>
                                      <p:to>
                                        <p:strVal val="visible"/>
                                      </p:to>
                                    </p:set>
                                    <p:animEffect transition="in" filter="wipe(left)">
                                      <p:cBhvr>
                                        <p:cTn id="46" dur="500"/>
                                        <p:tgtEl>
                                          <p:spTgt spid="2253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22533"/>
                                        </p:tgtEl>
                                        <p:attrNameLst>
                                          <p:attrName>style.visibility</p:attrName>
                                        </p:attrNameLst>
                                      </p:cBhvr>
                                      <p:to>
                                        <p:strVal val="visible"/>
                                      </p:to>
                                    </p:set>
                                    <p:animEffect transition="in" filter="wipe(up)">
                                      <p:cBhvr>
                                        <p:cTn id="51" dur="500"/>
                                        <p:tgtEl>
                                          <p:spTgt spid="22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autoUpdateAnimBg="0"/>
      <p:bldP spid="22533" grpId="0" animBg="1" autoUpdateAnimBg="0"/>
      <p:bldP spid="22534" grpId="0" animBg="1" autoUpdateAnimBg="0"/>
      <p:bldP spid="22535" grpId="0" animBg="1" autoUpdateAnimBg="0"/>
      <p:bldP spid="22536"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5">
            <a:extLst>
              <a:ext uri="{FF2B5EF4-FFF2-40B4-BE49-F238E27FC236}">
                <a16:creationId xmlns:a16="http://schemas.microsoft.com/office/drawing/2014/main" id="{0E3F9E26-D8C5-496F-BA5A-F8C9B1BCA452}"/>
              </a:ext>
            </a:extLst>
          </p:cNvPr>
          <p:cNvSpPr>
            <a:spLocks noChangeArrowheads="1"/>
          </p:cNvSpPr>
          <p:nvPr/>
        </p:nvSpPr>
        <p:spPr bwMode="auto">
          <a:xfrm>
            <a:off x="2229644" y="396143"/>
            <a:ext cx="7875588" cy="130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r>
              <a:rPr lang="en-US" altLang="zh-CN" dirty="0">
                <a:latin typeface="华文新魏" panose="02010800040101010101" pitchFamily="2" charset="-122"/>
                <a:ea typeface="华文新魏" panose="02010800040101010101" pitchFamily="2" charset="-122"/>
              </a:rPr>
              <a:t>(5) </a:t>
            </a:r>
            <a:r>
              <a:rPr lang="zh-CN" altLang="en-US" dirty="0">
                <a:latin typeface="华文新魏" panose="02010800040101010101" pitchFamily="2" charset="-122"/>
                <a:ea typeface="华文新魏" panose="02010800040101010101" pitchFamily="2" charset="-122"/>
              </a:rPr>
              <a:t>化为前束形</a:t>
            </a:r>
            <a:endParaRPr lang="en-US" altLang="zh-CN" dirty="0">
              <a:latin typeface="华文新魏" panose="02010800040101010101" pitchFamily="2" charset="-122"/>
              <a:ea typeface="华文新魏" panose="02010800040101010101" pitchFamily="2" charset="-122"/>
            </a:endParaRPr>
          </a:p>
          <a:p>
            <a:pPr eaLnBrk="1" hangingPunct="1"/>
            <a:r>
              <a:rPr lang="zh-CN" altLang="en-US" dirty="0">
                <a:latin typeface="华文新魏" panose="02010800040101010101" pitchFamily="2" charset="-122"/>
                <a:ea typeface="华文新魏" panose="02010800040101010101" pitchFamily="2" charset="-122"/>
              </a:rPr>
              <a:t>把所有全称量词移到公式的左边，并使每个量词的辖域包括这个量词后面公式的整个部分。</a:t>
            </a:r>
          </a:p>
          <a:p>
            <a:pPr eaLnBrk="1" hangingPunct="1"/>
            <a:r>
              <a:rPr lang="en-US" altLang="zh-CN" dirty="0">
                <a:latin typeface="华文新魏" panose="02010800040101010101" pitchFamily="2" charset="-122"/>
                <a:ea typeface="华文新魏" panose="02010800040101010101" pitchFamily="2" charset="-122"/>
              </a:rPr>
              <a:t> </a:t>
            </a:r>
          </a:p>
          <a:p>
            <a:pPr eaLnBrk="1" hangingPunct="1"/>
            <a:endParaRPr lang="en-US" altLang="zh-CN" dirty="0">
              <a:latin typeface="华文新魏" panose="02010800040101010101" pitchFamily="2" charset="-122"/>
              <a:ea typeface="华文新魏" panose="02010800040101010101" pitchFamily="2" charset="-122"/>
            </a:endParaRPr>
          </a:p>
          <a:p>
            <a:pPr eaLnBrk="1" hangingPunct="1">
              <a:spcBef>
                <a:spcPct val="0"/>
              </a:spcBef>
              <a:buFontTx/>
              <a:buNone/>
            </a:pPr>
            <a:r>
              <a:rPr lang="zh-CN" altLang="en-US" sz="2400" dirty="0">
                <a:latin typeface="华文新魏" panose="02010800040101010101" pitchFamily="2" charset="-122"/>
                <a:ea typeface="华文新魏" panose="02010800040101010101" pitchFamily="2" charset="-122"/>
              </a:rPr>
              <a:t>                   前束形</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前缀</a:t>
            </a: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母式</a:t>
            </a:r>
            <a:r>
              <a:rPr lang="en-US" altLang="zh-CN" sz="2400" dirty="0">
                <a:latin typeface="华文新魏" panose="02010800040101010101" pitchFamily="2" charset="-122"/>
                <a:ea typeface="华文新魏" panose="02010800040101010101" pitchFamily="2" charset="-122"/>
              </a:rPr>
              <a:t>}</a:t>
            </a:r>
          </a:p>
          <a:p>
            <a:pPr eaLnBrk="1" hangingPunct="1">
              <a:spcBef>
                <a:spcPct val="0"/>
              </a:spcBef>
              <a:buFontTx/>
              <a:buNone/>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全称量词串     无量词公式</a:t>
            </a:r>
            <a:endParaRPr lang="ja-JP" altLang="en-US" sz="2400" dirty="0">
              <a:latin typeface="华文新魏" panose="02010800040101010101" pitchFamily="2" charset="-122"/>
              <a:ea typeface="华文新魏" panose="02010800040101010101" pitchFamily="2" charset="-122"/>
            </a:endParaRPr>
          </a:p>
          <a:p>
            <a:pPr lvl="1" eaLnBrk="1" hangingPunct="1">
              <a:buSzTx/>
              <a:buFont typeface="Arial" panose="020B0604020202020204" pitchFamily="34" charset="0"/>
              <a:buNone/>
            </a:pPr>
            <a:endParaRPr lang="zh-CN" altLang="en-US" dirty="0">
              <a:latin typeface="华文新魏" panose="02010800040101010101" pitchFamily="2" charset="-122"/>
              <a:ea typeface="华文新魏" panose="02010800040101010101" pitchFamily="2" charset="-122"/>
            </a:endParaRPr>
          </a:p>
          <a:p>
            <a:pPr lvl="1" eaLnBrk="1" hangingPunct="1">
              <a:buSzTx/>
              <a:buFont typeface="Arial" panose="020B0604020202020204" pitchFamily="34" charset="0"/>
              <a:buNone/>
            </a:pPr>
            <a:endParaRPr lang="zh-CN" altLang="en-US" dirty="0">
              <a:latin typeface="华文新魏" panose="02010800040101010101" pitchFamily="2" charset="-122"/>
              <a:ea typeface="华文新魏" panose="02010800040101010101" pitchFamily="2" charset="-122"/>
            </a:endParaRPr>
          </a:p>
          <a:p>
            <a:pPr lvl="1" eaLnBrk="1" hangingPunct="1">
              <a:buSzTx/>
              <a:buFont typeface="Arial" panose="020B0604020202020204" pitchFamily="34" charset="0"/>
              <a:buNone/>
            </a:pPr>
            <a:endParaRPr lang="en-US" altLang="zh-CN" dirty="0">
              <a:latin typeface="华文新魏" panose="02010800040101010101" pitchFamily="2" charset="-122"/>
              <a:ea typeface="华文新魏" panose="02010800040101010101" pitchFamily="2" charset="-122"/>
            </a:endParaRPr>
          </a:p>
        </p:txBody>
      </p:sp>
      <p:sp>
        <p:nvSpPr>
          <p:cNvPr id="23556" name="矩形 2">
            <a:extLst>
              <a:ext uri="{FF2B5EF4-FFF2-40B4-BE49-F238E27FC236}">
                <a16:creationId xmlns:a16="http://schemas.microsoft.com/office/drawing/2014/main" id="{E8B30170-6287-46E8-B148-09639EF6230B}"/>
              </a:ext>
            </a:extLst>
          </p:cNvPr>
          <p:cNvSpPr>
            <a:spLocks noChangeArrowheads="1"/>
          </p:cNvSpPr>
          <p:nvPr/>
        </p:nvSpPr>
        <p:spPr bwMode="auto">
          <a:xfrm>
            <a:off x="1668463" y="5229275"/>
            <a:ext cx="9072563" cy="506998"/>
          </a:xfrm>
          <a:prstGeom prst="rect">
            <a:avLst/>
          </a:prstGeom>
          <a:solidFill>
            <a:schemeClr val="accent1"/>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lnSpc>
                <a:spcPct val="125000"/>
              </a:lnSpc>
              <a:spcBef>
                <a:spcPct val="0"/>
              </a:spcBef>
              <a:buFontTx/>
              <a:buNone/>
            </a:pPr>
            <a:r>
              <a:rPr lang="en-US" altLang="zh-CN" sz="2400" b="1">
                <a:solidFill>
                  <a:srgbClr val="0000FF"/>
                </a:solidFill>
                <a:ea typeface="宋体" panose="02010600030101010101" pitchFamily="2" charset="-122"/>
                <a:cs typeface="Times New Roman" panose="02020603050405020304" pitchFamily="18" charset="0"/>
              </a:rPr>
              <a:t>(5)</a:t>
            </a:r>
            <a:r>
              <a:rPr lang="en-US" altLang="zh-CN" sz="2400" b="1">
                <a:ea typeface="宋体" panose="02010600030101010101" pitchFamily="2" charset="-122"/>
                <a:cs typeface="Times New Roman" panose="02020603050405020304" pitchFamily="18" charset="0"/>
              </a:rPr>
              <a:t> </a:t>
            </a:r>
            <a:r>
              <a:rPr lang="en-US" altLang="zh-CN" sz="2400" b="1">
                <a:solidFill>
                  <a:srgbClr val="FF0000"/>
                </a:solidFill>
                <a:ea typeface="宋体" panose="02010600030101010101" pitchFamily="2" charset="-122"/>
                <a:cs typeface="Times New Roman" panose="02020603050405020304" pitchFamily="18" charset="0"/>
              </a:rPr>
              <a:t>(</a:t>
            </a:r>
            <a:r>
              <a:rPr lang="en-US" altLang="zh-CN" sz="2400" b="1">
                <a:solidFill>
                  <a:srgbClr val="FF0000"/>
                </a:solidFill>
                <a:ea typeface="宋体" panose="02010600030101010101" pitchFamily="2" charset="-122"/>
                <a:cs typeface="Times New Roman" panose="02020603050405020304" pitchFamily="18" charset="0"/>
                <a:sym typeface="Symbol" panose="05050102010706020507" pitchFamily="18" charset="2"/>
              </a:rPr>
              <a:t></a:t>
            </a:r>
            <a:r>
              <a:rPr lang="en-US" altLang="zh-CN" sz="2400" b="1" i="1">
                <a:solidFill>
                  <a:srgbClr val="FF0000"/>
                </a:solidFill>
                <a:ea typeface="宋体" panose="02010600030101010101" pitchFamily="2" charset="-122"/>
                <a:cs typeface="Times New Roman" panose="02020603050405020304" pitchFamily="18" charset="0"/>
              </a:rPr>
              <a:t>x</a:t>
            </a:r>
            <a:r>
              <a:rPr lang="en-US" altLang="zh-CN" sz="2400" b="1">
                <a:solidFill>
                  <a:srgbClr val="FF0000"/>
                </a:solidFill>
                <a:ea typeface="宋体" panose="02010600030101010101" pitchFamily="2" charset="-122"/>
                <a:cs typeface="Times New Roman" panose="02020603050405020304" pitchFamily="18" charset="0"/>
              </a:rPr>
              <a:t>)(</a:t>
            </a:r>
            <a:r>
              <a:rPr lang="en-US" altLang="zh-CN" sz="2400" b="1">
                <a:solidFill>
                  <a:srgbClr val="FF0000"/>
                </a:solidFill>
                <a:ea typeface="宋体" panose="02010600030101010101" pitchFamily="2" charset="-122"/>
                <a:cs typeface="Times New Roman" panose="02020603050405020304" pitchFamily="18" charset="0"/>
                <a:sym typeface="Symbol" panose="05050102010706020507" pitchFamily="18" charset="2"/>
              </a:rPr>
              <a:t></a:t>
            </a:r>
            <a:r>
              <a:rPr lang="en-US" altLang="zh-CN" sz="2400" b="1" i="1">
                <a:solidFill>
                  <a:srgbClr val="FF0000"/>
                </a:solidFill>
                <a:ea typeface="宋体" panose="02010600030101010101" pitchFamily="2" charset="-122"/>
                <a:cs typeface="Times New Roman" panose="02020603050405020304" pitchFamily="18" charset="0"/>
              </a:rPr>
              <a:t>y</a:t>
            </a:r>
            <a:r>
              <a:rPr lang="en-US" altLang="zh-CN" sz="2400" b="1">
                <a:solidFill>
                  <a:srgbClr val="FF0000"/>
                </a:solidFill>
                <a:ea typeface="宋体" panose="02010600030101010101" pitchFamily="2" charset="-122"/>
                <a:cs typeface="Times New Roman" panose="02020603050405020304" pitchFamily="18" charset="0"/>
              </a:rPr>
              <a:t>)</a:t>
            </a:r>
            <a:r>
              <a:rPr lang="en-US"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P</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x</a:t>
            </a:r>
            <a:r>
              <a:rPr lang="en-US"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P</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y</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P</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f</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x</a:t>
            </a:r>
            <a:r>
              <a:rPr lang="en-US" altLang="zh-CN" sz="2400">
                <a:ea typeface="宋体" panose="02010600030101010101" pitchFamily="2" charset="-122"/>
                <a:cs typeface="Times New Roman" panose="02020603050405020304" pitchFamily="18" charset="0"/>
              </a:rPr>
              <a:t>, </a:t>
            </a:r>
            <a:r>
              <a:rPr lang="en-US" altLang="zh-CN" sz="2400" i="1">
                <a:ea typeface="宋体" panose="02010600030101010101" pitchFamily="2" charset="-122"/>
                <a:cs typeface="Times New Roman" panose="02020603050405020304" pitchFamily="18" charset="0"/>
              </a:rPr>
              <a:t>y</a:t>
            </a:r>
            <a:r>
              <a:rPr lang="en-US"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Q</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x</a:t>
            </a:r>
            <a:r>
              <a:rPr lang="en-US" altLang="zh-CN" sz="2400">
                <a:ea typeface="宋体" panose="02010600030101010101" pitchFamily="2" charset="-122"/>
                <a:cs typeface="Times New Roman" panose="02020603050405020304" pitchFamily="18" charset="0"/>
              </a:rPr>
              <a:t>, </a:t>
            </a:r>
            <a:r>
              <a:rPr lang="en-US" altLang="zh-CN" sz="2400" i="1">
                <a:ea typeface="宋体" panose="02010600030101010101" pitchFamily="2" charset="-122"/>
                <a:cs typeface="Times New Roman" panose="02020603050405020304" pitchFamily="18" charset="0"/>
              </a:rPr>
              <a:t>g</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x</a:t>
            </a:r>
            <a:r>
              <a:rPr lang="en-US"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P</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g</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x</a:t>
            </a:r>
            <a:r>
              <a:rPr lang="en-US" altLang="zh-CN" sz="2400">
                <a:ea typeface="宋体" panose="02010600030101010101" pitchFamily="2" charset="-122"/>
                <a:cs typeface="Times New Roman" panose="02020603050405020304" pitchFamily="18" charset="0"/>
              </a:rPr>
              <a:t>))]}}</a:t>
            </a:r>
            <a:endParaRPr lang="zh-CN" altLang="en-US" sz="2400">
              <a:ea typeface="宋体" panose="02010600030101010101" pitchFamily="2" charset="-122"/>
              <a:cs typeface="Times New Roman" panose="02020603050405020304" pitchFamily="18" charset="0"/>
            </a:endParaRPr>
          </a:p>
        </p:txBody>
      </p:sp>
      <p:sp>
        <p:nvSpPr>
          <p:cNvPr id="23561" name="矩形 4">
            <a:extLst>
              <a:ext uri="{FF2B5EF4-FFF2-40B4-BE49-F238E27FC236}">
                <a16:creationId xmlns:a16="http://schemas.microsoft.com/office/drawing/2014/main" id="{5FBD8272-894C-4A14-9C0C-8C35748228E0}"/>
              </a:ext>
            </a:extLst>
          </p:cNvPr>
          <p:cNvSpPr>
            <a:spLocks noChangeArrowheads="1"/>
          </p:cNvSpPr>
          <p:nvPr/>
        </p:nvSpPr>
        <p:spPr bwMode="auto">
          <a:xfrm>
            <a:off x="1739900" y="4437112"/>
            <a:ext cx="8928100" cy="520848"/>
          </a:xfrm>
          <a:prstGeom prst="rect">
            <a:avLst/>
          </a:prstGeom>
          <a:solidFill>
            <a:schemeClr val="accent1"/>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lnSpc>
                <a:spcPct val="130000"/>
              </a:lnSpc>
              <a:spcBef>
                <a:spcPct val="0"/>
              </a:spcBef>
              <a:buFontTx/>
              <a:buNone/>
            </a:pPr>
            <a:r>
              <a:rPr lang="en-US" altLang="zh-CN" sz="2400">
                <a:ea typeface="宋体" panose="02010600030101010101" pitchFamily="2" charset="-122"/>
              </a:rPr>
              <a:t>(4)</a:t>
            </a:r>
            <a:r>
              <a:rPr lang="en-US" altLang="zh-CN" sz="2400" b="1">
                <a:solidFill>
                  <a:srgbClr val="FF0000"/>
                </a:solidFill>
                <a:ea typeface="宋体" panose="02010600030101010101" pitchFamily="2" charset="-122"/>
              </a:rPr>
              <a:t> (</a:t>
            </a:r>
            <a:r>
              <a:rPr lang="en-US" altLang="zh-CN" sz="2400" b="1">
                <a:solidFill>
                  <a:srgbClr val="FF0000"/>
                </a:solidFill>
                <a:ea typeface="宋体" panose="02010600030101010101" pitchFamily="2" charset="-122"/>
                <a:sym typeface="Symbol" panose="05050102010706020507" pitchFamily="18" charset="2"/>
              </a:rPr>
              <a:t></a:t>
            </a:r>
            <a:r>
              <a:rPr lang="en-US" altLang="zh-CN" sz="2400" b="1" i="1">
                <a:solidFill>
                  <a:srgbClr val="FF0000"/>
                </a:solidFill>
                <a:ea typeface="宋体" panose="02010600030101010101" pitchFamily="2" charset="-122"/>
              </a:rPr>
              <a:t>x</a:t>
            </a:r>
            <a:r>
              <a:rPr lang="en-US" altLang="zh-CN" sz="2400" b="1">
                <a:solidFill>
                  <a:srgbClr val="FF0000"/>
                </a:solidFill>
                <a:ea typeface="宋体" panose="02010600030101010101" pitchFamily="2" charset="-122"/>
              </a:rPr>
              <a:t>)</a:t>
            </a:r>
            <a:r>
              <a:rPr lang="en-US" altLang="zh-CN" sz="2400">
                <a:ea typeface="宋体" panose="02010600030101010101" pitchFamily="2" charset="-122"/>
              </a:rPr>
              <a:t>{</a:t>
            </a:r>
            <a:r>
              <a:rPr lang="zh-CN" altLang="en-US"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a:t>
            </a:r>
            <a:r>
              <a:rPr lang="en-US" altLang="zh-CN" sz="2400" b="1">
                <a:solidFill>
                  <a:srgbClr val="FF0000"/>
                </a:solidFill>
                <a:ea typeface="宋体" panose="02010600030101010101" pitchFamily="2" charset="-122"/>
              </a:rPr>
              <a:t>(</a:t>
            </a:r>
            <a:r>
              <a:rPr lang="en-US" altLang="zh-CN" sz="2400" b="1">
                <a:solidFill>
                  <a:srgbClr val="FF0000"/>
                </a:solidFill>
                <a:ea typeface="宋体" panose="02010600030101010101" pitchFamily="2" charset="-122"/>
                <a:sym typeface="Symbol" panose="05050102010706020507" pitchFamily="18" charset="2"/>
              </a:rPr>
              <a:t></a:t>
            </a:r>
            <a:r>
              <a:rPr lang="en-US" altLang="zh-CN" sz="2400" b="1" i="1">
                <a:solidFill>
                  <a:srgbClr val="FF0000"/>
                </a:solidFill>
                <a:ea typeface="宋体" panose="02010600030101010101" pitchFamily="2" charset="-122"/>
              </a:rPr>
              <a:t>y</a:t>
            </a:r>
            <a:r>
              <a:rPr lang="en-US" altLang="zh-CN" sz="2400" b="1">
                <a:solidFill>
                  <a:srgbClr val="FF0000"/>
                </a:solidFill>
                <a:ea typeface="宋体" panose="02010600030101010101" pitchFamily="2" charset="-122"/>
              </a:rPr>
              <a:t>)</a:t>
            </a:r>
            <a:r>
              <a:rPr lang="en-US" altLang="zh-CN"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y</a:t>
            </a:r>
            <a:r>
              <a:rPr lang="en-US" altLang="zh-CN"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f</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 </a:t>
            </a:r>
            <a:r>
              <a:rPr lang="en-US" altLang="zh-CN" sz="2400" i="1">
                <a:ea typeface="宋体" panose="02010600030101010101" pitchFamily="2" charset="-122"/>
              </a:rPr>
              <a:t>y</a:t>
            </a:r>
            <a:r>
              <a:rPr lang="en-US" altLang="zh-CN" sz="2400">
                <a:ea typeface="宋体" panose="02010600030101010101" pitchFamily="2" charset="-122"/>
              </a:rPr>
              <a:t>))]</a:t>
            </a:r>
            <a:r>
              <a:rPr lang="zh-CN" altLang="en-US" sz="2400">
                <a:ea typeface="宋体" panose="02010600030101010101" pitchFamily="2" charset="-122"/>
              </a:rPr>
              <a:t>∧</a:t>
            </a:r>
            <a:r>
              <a:rPr lang="en-US" altLang="zh-CN" sz="2400">
                <a:ea typeface="宋体" panose="02010600030101010101" pitchFamily="2" charset="-122"/>
              </a:rPr>
              <a:t>[</a:t>
            </a:r>
            <a:r>
              <a:rPr lang="en-US" altLang="zh-CN" sz="2400" i="1">
                <a:ea typeface="宋体" panose="02010600030101010101" pitchFamily="2" charset="-122"/>
              </a:rPr>
              <a:t>Q</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 </a:t>
            </a:r>
            <a:r>
              <a:rPr lang="en-US" altLang="zh-CN" sz="2400" i="1">
                <a:ea typeface="宋体" panose="02010600030101010101" pitchFamily="2" charset="-122"/>
              </a:rPr>
              <a:t>g</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a:t>
            </a:r>
            <a:r>
              <a:rPr lang="zh-CN" altLang="en-US"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g</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a:t>
            </a:r>
            <a:endParaRPr lang="zh-CN" altLang="en-US" sz="2400">
              <a:ea typeface="宋体" panose="02010600030101010101" pitchFamily="2" charset="-122"/>
            </a:endParaRPr>
          </a:p>
        </p:txBody>
      </p:sp>
      <p:sp>
        <p:nvSpPr>
          <p:cNvPr id="23562" name="下箭头 10">
            <a:extLst>
              <a:ext uri="{FF2B5EF4-FFF2-40B4-BE49-F238E27FC236}">
                <a16:creationId xmlns:a16="http://schemas.microsoft.com/office/drawing/2014/main" id="{2A2A3613-79A3-42E2-BBC9-A37E3E656B31}"/>
              </a:ext>
            </a:extLst>
          </p:cNvPr>
          <p:cNvSpPr>
            <a:spLocks noChangeArrowheads="1"/>
          </p:cNvSpPr>
          <p:nvPr/>
        </p:nvSpPr>
        <p:spPr bwMode="auto">
          <a:xfrm>
            <a:off x="6035675" y="5037187"/>
            <a:ext cx="215900" cy="422910"/>
          </a:xfrm>
          <a:prstGeom prst="downArrow">
            <a:avLst>
              <a:gd name="adj1" fmla="val 50000"/>
              <a:gd name="adj2" fmla="val 5024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3565" name="Line 11">
            <a:extLst>
              <a:ext uri="{FF2B5EF4-FFF2-40B4-BE49-F238E27FC236}">
                <a16:creationId xmlns:a16="http://schemas.microsoft.com/office/drawing/2014/main" id="{F6781FCC-393E-4E58-B0FF-9F5911DF3CC8}"/>
              </a:ext>
            </a:extLst>
          </p:cNvPr>
          <p:cNvSpPr>
            <a:spLocks noChangeShapeType="1"/>
          </p:cNvSpPr>
          <p:nvPr/>
        </p:nvSpPr>
        <p:spPr bwMode="auto">
          <a:xfrm>
            <a:off x="3395663" y="5759500"/>
            <a:ext cx="7235825"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blinds(horizontal)">
                                      <p:cBhvr>
                                        <p:cTn id="7" dur="500"/>
                                        <p:tgtEl>
                                          <p:spTgt spid="23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561"/>
                                        </p:tgtEl>
                                        <p:attrNameLst>
                                          <p:attrName>style.visibility</p:attrName>
                                        </p:attrNameLst>
                                      </p:cBhvr>
                                      <p:to>
                                        <p:strVal val="visible"/>
                                      </p:to>
                                    </p:set>
                                    <p:animEffect transition="in" filter="wipe(up)">
                                      <p:cBhvr>
                                        <p:cTn id="12" dur="500"/>
                                        <p:tgtEl>
                                          <p:spTgt spid="235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3562"/>
                                        </p:tgtEl>
                                        <p:attrNameLst>
                                          <p:attrName>style.visibility</p:attrName>
                                        </p:attrNameLst>
                                      </p:cBhvr>
                                      <p:to>
                                        <p:strVal val="visible"/>
                                      </p:to>
                                    </p:set>
                                    <p:animEffect transition="in" filter="wipe(up)">
                                      <p:cBhvr>
                                        <p:cTn id="17" dur="500"/>
                                        <p:tgtEl>
                                          <p:spTgt spid="23562"/>
                                        </p:tgtEl>
                                      </p:cBhvr>
                                    </p:animEffect>
                                  </p:childTnLst>
                                </p:cTn>
                              </p:par>
                            </p:childTnLst>
                          </p:cTn>
                        </p:par>
                        <p:par>
                          <p:cTn id="18" fill="hold" nodeType="afterGroup">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23556"/>
                                        </p:tgtEl>
                                        <p:attrNameLst>
                                          <p:attrName>style.visibility</p:attrName>
                                        </p:attrNameLst>
                                      </p:cBhvr>
                                      <p:to>
                                        <p:strVal val="visible"/>
                                      </p:to>
                                    </p:set>
                                    <p:animEffect transition="in" filter="wipe(up)">
                                      <p:cBhvr>
                                        <p:cTn id="21" dur="500"/>
                                        <p:tgtEl>
                                          <p:spTgt spid="2355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3565"/>
                                        </p:tgtEl>
                                        <p:attrNameLst>
                                          <p:attrName>style.visibility</p:attrName>
                                        </p:attrNameLst>
                                      </p:cBhvr>
                                      <p:to>
                                        <p:strVal val="visible"/>
                                      </p:to>
                                    </p:set>
                                    <p:animEffect transition="in" filter="wipe(left)">
                                      <p:cBhvr>
                                        <p:cTn id="26" dur="500"/>
                                        <p:tgtEl>
                                          <p:spTgt spid="23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autoUpdateAnimBg="0"/>
      <p:bldP spid="23556" grpId="0" animBg="1" autoUpdateAnimBg="0"/>
      <p:bldP spid="23561" grpId="0" animBg="1" autoUpdateAnimBg="0"/>
      <p:bldP spid="23562"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C87C2-E07C-4390-924F-F45058E14C5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BA51A5B-2121-4D1F-9FE9-BA75A16D2E66}"/>
              </a:ext>
            </a:extLst>
          </p:cNvPr>
          <p:cNvSpPr>
            <a:spLocks noGrp="1"/>
          </p:cNvSpPr>
          <p:nvPr>
            <p:ph idx="1"/>
          </p:nvPr>
        </p:nvSpPr>
        <p:spPr/>
        <p:txBody>
          <a:bodyPr/>
          <a:lstStyle/>
          <a:p>
            <a:r>
              <a:rPr lang="zh-CN" altLang="en-US" dirty="0"/>
              <a:t>人工智能研究领域包括机器学习，进化计算，模式识别</a:t>
            </a:r>
            <a:endParaRPr lang="en-US" altLang="zh-CN" dirty="0"/>
          </a:p>
          <a:p>
            <a:r>
              <a:rPr lang="zh-CN" altLang="en-US" dirty="0"/>
              <a:t>人工智能的近期目标</a:t>
            </a:r>
            <a:r>
              <a:rPr lang="en-US" altLang="zh-CN" dirty="0"/>
              <a:t>:</a:t>
            </a:r>
            <a:r>
              <a:rPr lang="zh-CN" altLang="en-US" dirty="0"/>
              <a:t>建造智能计算机代替人类的部分智力劳动</a:t>
            </a:r>
            <a:endParaRPr lang="en-US" altLang="zh-CN" dirty="0"/>
          </a:p>
          <a:p>
            <a:r>
              <a:rPr lang="zh-CN" altLang="en-US" dirty="0"/>
              <a:t>人工智能的远期目标</a:t>
            </a:r>
            <a:r>
              <a:rPr lang="en-US" altLang="zh-CN" dirty="0"/>
              <a:t>:</a:t>
            </a:r>
            <a:r>
              <a:rPr lang="zh-CN" altLang="en-US" dirty="0"/>
              <a:t>是让机器能够模拟、延伸和扩展人的智能，以实现某些脑力劳动的机械化。</a:t>
            </a:r>
            <a:endParaRPr lang="en-US" altLang="zh-CN" dirty="0"/>
          </a:p>
          <a:p>
            <a:r>
              <a:rPr lang="zh-CN" altLang="en-US" dirty="0"/>
              <a:t>在自动定理证明研究方面在国际上有影响的我国知名科学家是吴文俊。</a:t>
            </a:r>
          </a:p>
        </p:txBody>
      </p:sp>
    </p:spTree>
    <p:extLst>
      <p:ext uri="{BB962C8B-B14F-4D97-AF65-F5344CB8AC3E}">
        <p14:creationId xmlns:p14="http://schemas.microsoft.com/office/powerpoint/2010/main" val="2389661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矩形 2">
            <a:extLst>
              <a:ext uri="{FF2B5EF4-FFF2-40B4-BE49-F238E27FC236}">
                <a16:creationId xmlns:a16="http://schemas.microsoft.com/office/drawing/2014/main" id="{E8B30170-6287-46E8-B148-09639EF6230B}"/>
              </a:ext>
            </a:extLst>
          </p:cNvPr>
          <p:cNvSpPr>
            <a:spLocks noChangeArrowheads="1"/>
          </p:cNvSpPr>
          <p:nvPr/>
        </p:nvSpPr>
        <p:spPr bwMode="auto">
          <a:xfrm>
            <a:off x="1595438" y="3169444"/>
            <a:ext cx="9072563" cy="506998"/>
          </a:xfrm>
          <a:prstGeom prst="rect">
            <a:avLst/>
          </a:prstGeom>
          <a:solidFill>
            <a:schemeClr val="accent1"/>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lnSpc>
                <a:spcPct val="125000"/>
              </a:lnSpc>
              <a:spcBef>
                <a:spcPct val="0"/>
              </a:spcBef>
              <a:buFontTx/>
              <a:buNone/>
            </a:pPr>
            <a:r>
              <a:rPr lang="en-US" altLang="zh-CN" sz="2400" b="1">
                <a:solidFill>
                  <a:srgbClr val="0000FF"/>
                </a:solidFill>
                <a:ea typeface="宋体" panose="02010600030101010101" pitchFamily="2" charset="-122"/>
                <a:cs typeface="Times New Roman" panose="02020603050405020304" pitchFamily="18" charset="0"/>
              </a:rPr>
              <a:t>(5)</a:t>
            </a:r>
            <a:r>
              <a:rPr lang="en-US" altLang="zh-CN" sz="2400" b="1">
                <a:ea typeface="宋体" panose="02010600030101010101" pitchFamily="2" charset="-122"/>
                <a:cs typeface="Times New Roman" panose="02020603050405020304" pitchFamily="18" charset="0"/>
              </a:rPr>
              <a:t> </a:t>
            </a:r>
            <a:r>
              <a:rPr lang="en-US" altLang="zh-CN" sz="2400" b="1">
                <a:solidFill>
                  <a:srgbClr val="FF0000"/>
                </a:solidFill>
                <a:ea typeface="宋体" panose="02010600030101010101" pitchFamily="2" charset="-122"/>
                <a:cs typeface="Times New Roman" panose="02020603050405020304" pitchFamily="18" charset="0"/>
              </a:rPr>
              <a:t>(</a:t>
            </a:r>
            <a:r>
              <a:rPr lang="en-US" altLang="zh-CN" sz="2400" b="1">
                <a:solidFill>
                  <a:srgbClr val="FF0000"/>
                </a:solidFill>
                <a:ea typeface="宋体" panose="02010600030101010101" pitchFamily="2" charset="-122"/>
                <a:cs typeface="Times New Roman" panose="02020603050405020304" pitchFamily="18" charset="0"/>
                <a:sym typeface="Symbol" panose="05050102010706020507" pitchFamily="18" charset="2"/>
              </a:rPr>
              <a:t></a:t>
            </a:r>
            <a:r>
              <a:rPr lang="en-US" altLang="zh-CN" sz="2400" b="1" i="1">
                <a:solidFill>
                  <a:srgbClr val="FF0000"/>
                </a:solidFill>
                <a:ea typeface="宋体" panose="02010600030101010101" pitchFamily="2" charset="-122"/>
                <a:cs typeface="Times New Roman" panose="02020603050405020304" pitchFamily="18" charset="0"/>
              </a:rPr>
              <a:t>x</a:t>
            </a:r>
            <a:r>
              <a:rPr lang="en-US" altLang="zh-CN" sz="2400" b="1">
                <a:solidFill>
                  <a:srgbClr val="FF0000"/>
                </a:solidFill>
                <a:ea typeface="宋体" panose="02010600030101010101" pitchFamily="2" charset="-122"/>
                <a:cs typeface="Times New Roman" panose="02020603050405020304" pitchFamily="18" charset="0"/>
              </a:rPr>
              <a:t>)(</a:t>
            </a:r>
            <a:r>
              <a:rPr lang="en-US" altLang="zh-CN" sz="2400" b="1">
                <a:solidFill>
                  <a:srgbClr val="FF0000"/>
                </a:solidFill>
                <a:ea typeface="宋体" panose="02010600030101010101" pitchFamily="2" charset="-122"/>
                <a:cs typeface="Times New Roman" panose="02020603050405020304" pitchFamily="18" charset="0"/>
                <a:sym typeface="Symbol" panose="05050102010706020507" pitchFamily="18" charset="2"/>
              </a:rPr>
              <a:t></a:t>
            </a:r>
            <a:r>
              <a:rPr lang="en-US" altLang="zh-CN" sz="2400" b="1" i="1">
                <a:solidFill>
                  <a:srgbClr val="FF0000"/>
                </a:solidFill>
                <a:ea typeface="宋体" panose="02010600030101010101" pitchFamily="2" charset="-122"/>
                <a:cs typeface="Times New Roman" panose="02020603050405020304" pitchFamily="18" charset="0"/>
              </a:rPr>
              <a:t>y</a:t>
            </a:r>
            <a:r>
              <a:rPr lang="en-US" altLang="zh-CN" sz="2400" b="1">
                <a:solidFill>
                  <a:srgbClr val="FF0000"/>
                </a:solidFill>
                <a:ea typeface="宋体" panose="02010600030101010101" pitchFamily="2" charset="-122"/>
                <a:cs typeface="Times New Roman" panose="02020603050405020304" pitchFamily="18" charset="0"/>
              </a:rPr>
              <a:t>)</a:t>
            </a:r>
            <a:r>
              <a:rPr lang="en-US"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P</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x</a:t>
            </a:r>
            <a:r>
              <a:rPr lang="en-US"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P</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y</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P</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f</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x</a:t>
            </a:r>
            <a:r>
              <a:rPr lang="en-US" altLang="zh-CN" sz="2400">
                <a:ea typeface="宋体" panose="02010600030101010101" pitchFamily="2" charset="-122"/>
                <a:cs typeface="Times New Roman" panose="02020603050405020304" pitchFamily="18" charset="0"/>
              </a:rPr>
              <a:t>, </a:t>
            </a:r>
            <a:r>
              <a:rPr lang="en-US" altLang="zh-CN" sz="2400" i="1">
                <a:ea typeface="宋体" panose="02010600030101010101" pitchFamily="2" charset="-122"/>
                <a:cs typeface="Times New Roman" panose="02020603050405020304" pitchFamily="18" charset="0"/>
              </a:rPr>
              <a:t>y</a:t>
            </a:r>
            <a:r>
              <a:rPr lang="en-US"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Q</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x</a:t>
            </a:r>
            <a:r>
              <a:rPr lang="en-US" altLang="zh-CN" sz="2400">
                <a:ea typeface="宋体" panose="02010600030101010101" pitchFamily="2" charset="-122"/>
                <a:cs typeface="Times New Roman" panose="02020603050405020304" pitchFamily="18" charset="0"/>
              </a:rPr>
              <a:t>, </a:t>
            </a:r>
            <a:r>
              <a:rPr lang="en-US" altLang="zh-CN" sz="2400" i="1">
                <a:ea typeface="宋体" panose="02010600030101010101" pitchFamily="2" charset="-122"/>
                <a:cs typeface="Times New Roman" panose="02020603050405020304" pitchFamily="18" charset="0"/>
              </a:rPr>
              <a:t>g</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x</a:t>
            </a:r>
            <a:r>
              <a:rPr lang="en-US"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P</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g</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x</a:t>
            </a:r>
            <a:r>
              <a:rPr lang="en-US" altLang="zh-CN" sz="2400">
                <a:ea typeface="宋体" panose="02010600030101010101" pitchFamily="2" charset="-122"/>
                <a:cs typeface="Times New Roman" panose="02020603050405020304" pitchFamily="18" charset="0"/>
              </a:rPr>
              <a:t>))]}}</a:t>
            </a:r>
            <a:endParaRPr lang="zh-CN" altLang="en-US" sz="2400">
              <a:ea typeface="宋体" panose="02010600030101010101" pitchFamily="2" charset="-122"/>
              <a:cs typeface="Times New Roman" panose="02020603050405020304" pitchFamily="18" charset="0"/>
            </a:endParaRPr>
          </a:p>
        </p:txBody>
      </p:sp>
      <p:sp>
        <p:nvSpPr>
          <p:cNvPr id="23557" name="Rectangle 5">
            <a:extLst>
              <a:ext uri="{FF2B5EF4-FFF2-40B4-BE49-F238E27FC236}">
                <a16:creationId xmlns:a16="http://schemas.microsoft.com/office/drawing/2014/main" id="{4787D870-272F-4B6F-8D3B-D59719A8B687}"/>
              </a:ext>
            </a:extLst>
          </p:cNvPr>
          <p:cNvSpPr>
            <a:spLocks noChangeArrowheads="1"/>
          </p:cNvSpPr>
          <p:nvPr/>
        </p:nvSpPr>
        <p:spPr bwMode="auto">
          <a:xfrm>
            <a:off x="2014600" y="260649"/>
            <a:ext cx="8305676"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r>
              <a:rPr lang="en-US" altLang="zh-CN" dirty="0">
                <a:latin typeface="华文新魏" panose="02010800040101010101" pitchFamily="2" charset="-122"/>
                <a:ea typeface="华文新魏" panose="02010800040101010101" pitchFamily="2" charset="-122"/>
              </a:rPr>
              <a:t>(6) </a:t>
            </a:r>
            <a:r>
              <a:rPr lang="zh-CN" altLang="en-US" dirty="0">
                <a:latin typeface="华文新魏" panose="02010800040101010101" pitchFamily="2" charset="-122"/>
                <a:ea typeface="华文新魏" panose="02010800040101010101" pitchFamily="2" charset="-122"/>
              </a:rPr>
              <a:t>母式化合取范式</a:t>
            </a:r>
            <a:endParaRPr lang="en-US" altLang="zh-CN" dirty="0">
              <a:latin typeface="华文新魏" panose="02010800040101010101" pitchFamily="2" charset="-122"/>
              <a:ea typeface="华文新魏" panose="02010800040101010101" pitchFamily="2" charset="-122"/>
            </a:endParaRPr>
          </a:p>
          <a:p>
            <a:pPr eaLnBrk="1" hangingPunct="1"/>
            <a:r>
              <a:rPr lang="zh-CN" altLang="en-US" dirty="0">
                <a:latin typeface="华文新魏" panose="02010800040101010101" pitchFamily="2" charset="-122"/>
                <a:ea typeface="华文新魏" panose="02010800040101010101" pitchFamily="2" charset="-122"/>
              </a:rPr>
              <a:t>任何母式都可写成由一些谓词公式和</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或</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谓词公式的否定的析取的有限集组成的合取。</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分配律</a:t>
            </a:r>
            <a:r>
              <a:rPr lang="en-US" altLang="zh-CN" dirty="0">
                <a:latin typeface="华文新魏" panose="02010800040101010101" pitchFamily="2" charset="-122"/>
                <a:ea typeface="华文新魏" panose="02010800040101010101" pitchFamily="2" charset="-122"/>
              </a:rPr>
              <a:t>)</a:t>
            </a:r>
          </a:p>
          <a:p>
            <a:pPr eaLnBrk="1" hangingPunct="1"/>
            <a:endParaRPr lang="en-US" altLang="zh-CN" dirty="0">
              <a:latin typeface="华文新魏" panose="02010800040101010101" pitchFamily="2" charset="-122"/>
              <a:ea typeface="华文新魏" panose="02010800040101010101" pitchFamily="2" charset="-122"/>
            </a:endParaRPr>
          </a:p>
          <a:p>
            <a:pPr eaLnBrk="1" hangingPunct="1"/>
            <a:endParaRPr lang="zh-CN" altLang="en-US" sz="2400" dirty="0">
              <a:latin typeface="华文新魏" panose="02010800040101010101" pitchFamily="2" charset="-122"/>
              <a:ea typeface="华文新魏" panose="02010800040101010101" pitchFamily="2" charset="-122"/>
            </a:endParaRPr>
          </a:p>
          <a:p>
            <a:pPr lvl="1" eaLnBrk="1" hangingPunct="1">
              <a:buSzTx/>
              <a:buFont typeface="Arial" panose="020B0604020202020204" pitchFamily="34" charset="0"/>
              <a:buNone/>
            </a:pPr>
            <a:endParaRPr lang="en-US" altLang="zh-CN" dirty="0">
              <a:latin typeface="华文新魏" panose="02010800040101010101" pitchFamily="2" charset="-122"/>
              <a:ea typeface="华文新魏" panose="02010800040101010101" pitchFamily="2" charset="-122"/>
            </a:endParaRPr>
          </a:p>
        </p:txBody>
      </p:sp>
      <p:sp>
        <p:nvSpPr>
          <p:cNvPr id="23558" name="矩形 5">
            <a:extLst>
              <a:ext uri="{FF2B5EF4-FFF2-40B4-BE49-F238E27FC236}">
                <a16:creationId xmlns:a16="http://schemas.microsoft.com/office/drawing/2014/main" id="{01F5A5AF-E3CE-496D-BB87-01F5EEEFD56F}"/>
              </a:ext>
            </a:extLst>
          </p:cNvPr>
          <p:cNvSpPr>
            <a:spLocks noChangeArrowheads="1"/>
          </p:cNvSpPr>
          <p:nvPr/>
        </p:nvSpPr>
        <p:spPr bwMode="auto">
          <a:xfrm>
            <a:off x="2567781" y="3977481"/>
            <a:ext cx="8026400" cy="831850"/>
          </a:xfrm>
          <a:prstGeom prst="rect">
            <a:avLst/>
          </a:prstGeom>
          <a:solidFill>
            <a:schemeClr val="accent1"/>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spcBef>
                <a:spcPct val="0"/>
              </a:spcBef>
              <a:buFontTx/>
              <a:buNone/>
            </a:pPr>
            <a:r>
              <a:rPr lang="en-US" altLang="zh-CN" sz="2400" b="1">
                <a:solidFill>
                  <a:srgbClr val="0000FF"/>
                </a:solidFill>
                <a:ea typeface="宋体" panose="02010600030101010101" pitchFamily="2" charset="-122"/>
                <a:cs typeface="Times New Roman" panose="02020603050405020304" pitchFamily="18" charset="0"/>
              </a:rPr>
              <a:t>(6)</a:t>
            </a:r>
            <a:r>
              <a:rPr lang="en-US" altLang="zh-CN" sz="2400" b="1">
                <a:ea typeface="宋体" panose="02010600030101010101" pitchFamily="2" charset="-122"/>
                <a:cs typeface="Times New Roman" panose="02020603050405020304" pitchFamily="18" charset="0"/>
              </a:rPr>
              <a:t> </a:t>
            </a:r>
            <a:r>
              <a:rPr lang="en-US" altLang="zh-CN" sz="2400">
                <a:ea typeface="宋体" panose="02010600030101010101" pitchFamily="2" charset="-122"/>
                <a:cs typeface="Times New Roman" panose="02020603050405020304" pitchFamily="18" charset="0"/>
              </a:rPr>
              <a:t>(</a:t>
            </a:r>
            <a:r>
              <a:rPr lang="en-US" altLang="zh-CN" sz="2400">
                <a:ea typeface="宋体" panose="02010600030101010101" pitchFamily="2" charset="-122"/>
                <a:cs typeface="Times New Roman" panose="02020603050405020304" pitchFamily="18" charset="0"/>
                <a:sym typeface="Symbol" panose="05050102010706020507" pitchFamily="18" charset="2"/>
              </a:rPr>
              <a:t></a:t>
            </a:r>
            <a:r>
              <a:rPr lang="en-US" altLang="zh-CN" sz="2400" i="1">
                <a:ea typeface="宋体" panose="02010600030101010101" pitchFamily="2" charset="-122"/>
                <a:cs typeface="Times New Roman" panose="02020603050405020304" pitchFamily="18" charset="0"/>
              </a:rPr>
              <a:t>x</a:t>
            </a:r>
            <a:r>
              <a:rPr lang="en-US" altLang="zh-CN" sz="2400">
                <a:ea typeface="宋体" panose="02010600030101010101" pitchFamily="2" charset="-122"/>
                <a:cs typeface="Times New Roman" panose="02020603050405020304" pitchFamily="18" charset="0"/>
              </a:rPr>
              <a:t>)(</a:t>
            </a:r>
            <a:r>
              <a:rPr lang="en-US" altLang="zh-CN" sz="2400">
                <a:ea typeface="宋体" panose="02010600030101010101" pitchFamily="2" charset="-122"/>
                <a:cs typeface="Times New Roman" panose="02020603050405020304" pitchFamily="18" charset="0"/>
                <a:sym typeface="Symbol" panose="05050102010706020507" pitchFamily="18" charset="2"/>
              </a:rPr>
              <a:t></a:t>
            </a:r>
            <a:r>
              <a:rPr lang="en-US" altLang="zh-CN" sz="2400" i="1">
                <a:ea typeface="宋体" panose="02010600030101010101" pitchFamily="2" charset="-122"/>
                <a:cs typeface="Times New Roman" panose="02020603050405020304" pitchFamily="18" charset="0"/>
              </a:rPr>
              <a:t>y</a:t>
            </a:r>
            <a:r>
              <a:rPr lang="en-US"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P</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x</a:t>
            </a:r>
            <a:r>
              <a:rPr lang="en-US"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P</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y</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P</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f</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x</a:t>
            </a:r>
            <a:r>
              <a:rPr lang="en-US" altLang="zh-CN" sz="2400">
                <a:ea typeface="宋体" panose="02010600030101010101" pitchFamily="2" charset="-122"/>
                <a:cs typeface="Times New Roman" panose="02020603050405020304" pitchFamily="18" charset="0"/>
              </a:rPr>
              <a:t>, </a:t>
            </a:r>
            <a:r>
              <a:rPr lang="en-US" altLang="zh-CN" sz="2400" i="1">
                <a:ea typeface="宋体" panose="02010600030101010101" pitchFamily="2" charset="-122"/>
                <a:cs typeface="Times New Roman" panose="02020603050405020304" pitchFamily="18" charset="0"/>
              </a:rPr>
              <a:t>y</a:t>
            </a:r>
            <a:r>
              <a:rPr lang="en-US" altLang="zh-CN" sz="2400">
                <a:ea typeface="宋体" panose="02010600030101010101" pitchFamily="2" charset="-122"/>
                <a:cs typeface="Times New Roman" panose="02020603050405020304" pitchFamily="18" charset="0"/>
              </a:rPr>
              <a:t>))]</a:t>
            </a:r>
            <a:r>
              <a:rPr lang="zh-CN" altLang="en-US" sz="2400" b="1">
                <a:solidFill>
                  <a:srgbClr val="FF0000"/>
                </a:solidFill>
                <a:ea typeface="宋体" panose="02010600030101010101" pitchFamily="2" charset="-122"/>
                <a:cs typeface="Times New Roman" panose="02020603050405020304" pitchFamily="18" charset="0"/>
              </a:rPr>
              <a:t>∧</a:t>
            </a:r>
            <a:endParaRPr lang="en-US" altLang="zh-CN" sz="2400" b="1">
              <a:solidFill>
                <a:srgbClr val="FF0000"/>
              </a:solidFill>
              <a:ea typeface="宋体" panose="02010600030101010101" pitchFamily="2" charset="-122"/>
              <a:cs typeface="Times New Roman" panose="02020603050405020304" pitchFamily="18" charset="0"/>
            </a:endParaRPr>
          </a:p>
          <a:p>
            <a:pPr eaLnBrk="1" hangingPunct="1">
              <a:spcBef>
                <a:spcPct val="0"/>
              </a:spcBef>
              <a:buFontTx/>
              <a:buNone/>
            </a:pPr>
            <a:r>
              <a:rPr lang="en-US" altLang="zh-CN" sz="2400">
                <a:ea typeface="宋体" panose="02010600030101010101" pitchFamily="2" charset="-122"/>
                <a:cs typeface="Times New Roman" panose="02020603050405020304" pitchFamily="18" charset="0"/>
              </a:rPr>
              <a:t>                            [</a:t>
            </a:r>
            <a:r>
              <a:rPr lang="zh-CN" altLang="en-US"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P(x</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Q</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x, g</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x</a:t>
            </a:r>
            <a:r>
              <a:rPr lang="en-US" altLang="zh-CN" sz="2400">
                <a:ea typeface="宋体" panose="02010600030101010101" pitchFamily="2" charset="-122"/>
                <a:cs typeface="Times New Roman" panose="02020603050405020304" pitchFamily="18" charset="0"/>
              </a:rPr>
              <a:t>))]</a:t>
            </a:r>
            <a:r>
              <a:rPr lang="zh-CN" altLang="en-US" sz="2400" b="1">
                <a:solidFill>
                  <a:srgbClr val="FF0000"/>
                </a:solidFill>
                <a:ea typeface="宋体" panose="02010600030101010101" pitchFamily="2" charset="-122"/>
                <a:cs typeface="Times New Roman" panose="02020603050405020304" pitchFamily="18" charset="0"/>
              </a:rPr>
              <a:t>∧</a:t>
            </a:r>
            <a:r>
              <a:rPr lang="en-US"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P(x</a:t>
            </a:r>
            <a:r>
              <a:rPr lang="en-US"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P </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g</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x</a:t>
            </a:r>
            <a:r>
              <a:rPr lang="en-US" altLang="zh-CN" sz="2400">
                <a:ea typeface="宋体" panose="02010600030101010101" pitchFamily="2" charset="-122"/>
                <a:cs typeface="Times New Roman" panose="02020603050405020304" pitchFamily="18" charset="0"/>
              </a:rPr>
              <a:t>))]}</a:t>
            </a:r>
            <a:endParaRPr lang="zh-CN" altLang="en-US" sz="2400">
              <a:ea typeface="宋体" panose="02010600030101010101" pitchFamily="2" charset="-122"/>
              <a:cs typeface="Times New Roman" panose="02020603050405020304" pitchFamily="18" charset="0"/>
            </a:endParaRPr>
          </a:p>
        </p:txBody>
      </p:sp>
      <p:sp>
        <p:nvSpPr>
          <p:cNvPr id="23563" name="下箭头 11">
            <a:extLst>
              <a:ext uri="{FF2B5EF4-FFF2-40B4-BE49-F238E27FC236}">
                <a16:creationId xmlns:a16="http://schemas.microsoft.com/office/drawing/2014/main" id="{6C895925-BB9C-47B9-BCF6-0BEF5B253EB2}"/>
              </a:ext>
            </a:extLst>
          </p:cNvPr>
          <p:cNvSpPr>
            <a:spLocks noChangeArrowheads="1"/>
          </p:cNvSpPr>
          <p:nvPr/>
        </p:nvSpPr>
        <p:spPr bwMode="auto">
          <a:xfrm>
            <a:off x="6009481" y="3764756"/>
            <a:ext cx="217488" cy="422910"/>
          </a:xfrm>
          <a:prstGeom prst="downArrow">
            <a:avLst>
              <a:gd name="adj1" fmla="val 50000"/>
              <a:gd name="adj2" fmla="val 4987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3565" name="Line 11">
            <a:extLst>
              <a:ext uri="{FF2B5EF4-FFF2-40B4-BE49-F238E27FC236}">
                <a16:creationId xmlns:a16="http://schemas.microsoft.com/office/drawing/2014/main" id="{F6781FCC-393E-4E58-B0FF-9F5911DF3CC8}"/>
              </a:ext>
            </a:extLst>
          </p:cNvPr>
          <p:cNvSpPr>
            <a:spLocks noChangeShapeType="1"/>
          </p:cNvSpPr>
          <p:nvPr/>
        </p:nvSpPr>
        <p:spPr bwMode="auto">
          <a:xfrm>
            <a:off x="3358357" y="3682206"/>
            <a:ext cx="7235825"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6" name="Line 11">
            <a:extLst>
              <a:ext uri="{FF2B5EF4-FFF2-40B4-BE49-F238E27FC236}">
                <a16:creationId xmlns:a16="http://schemas.microsoft.com/office/drawing/2014/main" id="{D6C7FCA6-1578-4C94-BB13-78C7A49ED4E5}"/>
              </a:ext>
            </a:extLst>
          </p:cNvPr>
          <p:cNvSpPr>
            <a:spLocks noChangeShapeType="1"/>
          </p:cNvSpPr>
          <p:nvPr/>
        </p:nvSpPr>
        <p:spPr bwMode="auto">
          <a:xfrm>
            <a:off x="3142457" y="4431506"/>
            <a:ext cx="1008063"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3849173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3556"/>
                                        </p:tgtEl>
                                        <p:attrNameLst>
                                          <p:attrName>style.visibility</p:attrName>
                                        </p:attrNameLst>
                                      </p:cBhvr>
                                      <p:to>
                                        <p:strVal val="visible"/>
                                      </p:to>
                                    </p:set>
                                    <p:animEffect transition="in" filter="wipe(up)">
                                      <p:cBhvr>
                                        <p:cTn id="7" dur="500"/>
                                        <p:tgtEl>
                                          <p:spTgt spid="235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557"/>
                                        </p:tgtEl>
                                        <p:attrNameLst>
                                          <p:attrName>style.visibility</p:attrName>
                                        </p:attrNameLst>
                                      </p:cBhvr>
                                      <p:to>
                                        <p:strVal val="visible"/>
                                      </p:to>
                                    </p:set>
                                    <p:animEffect transition="in" filter="blinds(horizontal)">
                                      <p:cBhvr>
                                        <p:cTn id="12" dur="500"/>
                                        <p:tgtEl>
                                          <p:spTgt spid="235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3565"/>
                                        </p:tgtEl>
                                        <p:attrNameLst>
                                          <p:attrName>style.visibility</p:attrName>
                                        </p:attrNameLst>
                                      </p:cBhvr>
                                      <p:to>
                                        <p:strVal val="visible"/>
                                      </p:to>
                                    </p:set>
                                    <p:animEffect transition="in" filter="wipe(left)">
                                      <p:cBhvr>
                                        <p:cTn id="17" dur="500"/>
                                        <p:tgtEl>
                                          <p:spTgt spid="235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563"/>
                                        </p:tgtEl>
                                        <p:attrNameLst>
                                          <p:attrName>style.visibility</p:attrName>
                                        </p:attrNameLst>
                                      </p:cBhvr>
                                      <p:to>
                                        <p:strVal val="visible"/>
                                      </p:to>
                                    </p:set>
                                    <p:animEffect transition="in" filter="wipe(up)">
                                      <p:cBhvr>
                                        <p:cTn id="22" dur="500"/>
                                        <p:tgtEl>
                                          <p:spTgt spid="23563"/>
                                        </p:tgtEl>
                                      </p:cBhvr>
                                    </p:animEffect>
                                  </p:childTnLst>
                                </p:cTn>
                              </p:par>
                            </p:childTnLst>
                          </p:cTn>
                        </p:par>
                        <p:par>
                          <p:cTn id="23" fill="hold" nodeType="afterGroup">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23558"/>
                                        </p:tgtEl>
                                        <p:attrNameLst>
                                          <p:attrName>style.visibility</p:attrName>
                                        </p:attrNameLst>
                                      </p:cBhvr>
                                      <p:to>
                                        <p:strVal val="visible"/>
                                      </p:to>
                                    </p:set>
                                    <p:animEffect transition="in" filter="wipe(up)">
                                      <p:cBhvr>
                                        <p:cTn id="26" dur="500"/>
                                        <p:tgtEl>
                                          <p:spTgt spid="2355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3566"/>
                                        </p:tgtEl>
                                        <p:attrNameLst>
                                          <p:attrName>style.visibility</p:attrName>
                                        </p:attrNameLst>
                                      </p:cBhvr>
                                      <p:to>
                                        <p:strVal val="visible"/>
                                      </p:to>
                                    </p:set>
                                    <p:animEffect transition="in" filter="wipe(left)">
                                      <p:cBhvr>
                                        <p:cTn id="31" dur="500"/>
                                        <p:tgtEl>
                                          <p:spTgt spid="23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animBg="1" autoUpdateAnimBg="0"/>
      <p:bldP spid="23557" grpId="0" autoUpdateAnimBg="0"/>
      <p:bldP spid="23558" grpId="0" animBg="1" autoUpdateAnimBg="0"/>
      <p:bldP spid="23563"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矩形 5">
            <a:extLst>
              <a:ext uri="{FF2B5EF4-FFF2-40B4-BE49-F238E27FC236}">
                <a16:creationId xmlns:a16="http://schemas.microsoft.com/office/drawing/2014/main" id="{01F5A5AF-E3CE-496D-BB87-01F5EEEFD56F}"/>
              </a:ext>
            </a:extLst>
          </p:cNvPr>
          <p:cNvSpPr>
            <a:spLocks noChangeArrowheads="1"/>
          </p:cNvSpPr>
          <p:nvPr/>
        </p:nvSpPr>
        <p:spPr bwMode="auto">
          <a:xfrm>
            <a:off x="2135560" y="3013075"/>
            <a:ext cx="8026400" cy="831850"/>
          </a:xfrm>
          <a:prstGeom prst="rect">
            <a:avLst/>
          </a:prstGeom>
          <a:solidFill>
            <a:schemeClr val="accent1"/>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spcBef>
                <a:spcPct val="0"/>
              </a:spcBef>
              <a:buFontTx/>
              <a:buNone/>
            </a:pPr>
            <a:r>
              <a:rPr lang="en-US" altLang="zh-CN" sz="2400" b="1">
                <a:solidFill>
                  <a:srgbClr val="0000FF"/>
                </a:solidFill>
                <a:ea typeface="宋体" panose="02010600030101010101" pitchFamily="2" charset="-122"/>
                <a:cs typeface="Times New Roman" panose="02020603050405020304" pitchFamily="18" charset="0"/>
              </a:rPr>
              <a:t>(6)</a:t>
            </a:r>
            <a:r>
              <a:rPr lang="en-US" altLang="zh-CN" sz="2400" b="1">
                <a:ea typeface="宋体" panose="02010600030101010101" pitchFamily="2" charset="-122"/>
                <a:cs typeface="Times New Roman" panose="02020603050405020304" pitchFamily="18" charset="0"/>
              </a:rPr>
              <a:t> </a:t>
            </a:r>
            <a:r>
              <a:rPr lang="en-US" altLang="zh-CN" sz="2400">
                <a:ea typeface="宋体" panose="02010600030101010101" pitchFamily="2" charset="-122"/>
                <a:cs typeface="Times New Roman" panose="02020603050405020304" pitchFamily="18" charset="0"/>
              </a:rPr>
              <a:t>(</a:t>
            </a:r>
            <a:r>
              <a:rPr lang="en-US" altLang="zh-CN" sz="2400">
                <a:ea typeface="宋体" panose="02010600030101010101" pitchFamily="2" charset="-122"/>
                <a:cs typeface="Times New Roman" panose="02020603050405020304" pitchFamily="18" charset="0"/>
                <a:sym typeface="Symbol" panose="05050102010706020507" pitchFamily="18" charset="2"/>
              </a:rPr>
              <a:t></a:t>
            </a:r>
            <a:r>
              <a:rPr lang="en-US" altLang="zh-CN" sz="2400" i="1">
                <a:ea typeface="宋体" panose="02010600030101010101" pitchFamily="2" charset="-122"/>
                <a:cs typeface="Times New Roman" panose="02020603050405020304" pitchFamily="18" charset="0"/>
              </a:rPr>
              <a:t>x</a:t>
            </a:r>
            <a:r>
              <a:rPr lang="en-US" altLang="zh-CN" sz="2400">
                <a:ea typeface="宋体" panose="02010600030101010101" pitchFamily="2" charset="-122"/>
                <a:cs typeface="Times New Roman" panose="02020603050405020304" pitchFamily="18" charset="0"/>
              </a:rPr>
              <a:t>)(</a:t>
            </a:r>
            <a:r>
              <a:rPr lang="en-US" altLang="zh-CN" sz="2400">
                <a:ea typeface="宋体" panose="02010600030101010101" pitchFamily="2" charset="-122"/>
                <a:cs typeface="Times New Roman" panose="02020603050405020304" pitchFamily="18" charset="0"/>
                <a:sym typeface="Symbol" panose="05050102010706020507" pitchFamily="18" charset="2"/>
              </a:rPr>
              <a:t></a:t>
            </a:r>
            <a:r>
              <a:rPr lang="en-US" altLang="zh-CN" sz="2400" i="1">
                <a:ea typeface="宋体" panose="02010600030101010101" pitchFamily="2" charset="-122"/>
                <a:cs typeface="Times New Roman" panose="02020603050405020304" pitchFamily="18" charset="0"/>
              </a:rPr>
              <a:t>y</a:t>
            </a:r>
            <a:r>
              <a:rPr lang="en-US"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P</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x</a:t>
            </a:r>
            <a:r>
              <a:rPr lang="en-US"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P</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y</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P</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f</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x</a:t>
            </a:r>
            <a:r>
              <a:rPr lang="en-US" altLang="zh-CN" sz="2400">
                <a:ea typeface="宋体" panose="02010600030101010101" pitchFamily="2" charset="-122"/>
                <a:cs typeface="Times New Roman" panose="02020603050405020304" pitchFamily="18" charset="0"/>
              </a:rPr>
              <a:t>, </a:t>
            </a:r>
            <a:r>
              <a:rPr lang="en-US" altLang="zh-CN" sz="2400" i="1">
                <a:ea typeface="宋体" panose="02010600030101010101" pitchFamily="2" charset="-122"/>
                <a:cs typeface="Times New Roman" panose="02020603050405020304" pitchFamily="18" charset="0"/>
              </a:rPr>
              <a:t>y</a:t>
            </a:r>
            <a:r>
              <a:rPr lang="en-US" altLang="zh-CN" sz="2400">
                <a:ea typeface="宋体" panose="02010600030101010101" pitchFamily="2" charset="-122"/>
                <a:cs typeface="Times New Roman" panose="02020603050405020304" pitchFamily="18" charset="0"/>
              </a:rPr>
              <a:t>))]</a:t>
            </a:r>
            <a:r>
              <a:rPr lang="zh-CN" altLang="en-US" sz="2400" b="1">
                <a:solidFill>
                  <a:srgbClr val="FF0000"/>
                </a:solidFill>
                <a:ea typeface="宋体" panose="02010600030101010101" pitchFamily="2" charset="-122"/>
                <a:cs typeface="Times New Roman" panose="02020603050405020304" pitchFamily="18" charset="0"/>
              </a:rPr>
              <a:t>∧</a:t>
            </a:r>
            <a:endParaRPr lang="en-US" altLang="zh-CN" sz="2400" b="1">
              <a:solidFill>
                <a:srgbClr val="FF0000"/>
              </a:solidFill>
              <a:ea typeface="宋体" panose="02010600030101010101" pitchFamily="2" charset="-122"/>
              <a:cs typeface="Times New Roman" panose="02020603050405020304" pitchFamily="18" charset="0"/>
            </a:endParaRPr>
          </a:p>
          <a:p>
            <a:pPr eaLnBrk="1" hangingPunct="1">
              <a:spcBef>
                <a:spcPct val="0"/>
              </a:spcBef>
              <a:buFontTx/>
              <a:buNone/>
            </a:pPr>
            <a:r>
              <a:rPr lang="en-US" altLang="zh-CN" sz="2400">
                <a:ea typeface="宋体" panose="02010600030101010101" pitchFamily="2" charset="-122"/>
                <a:cs typeface="Times New Roman" panose="02020603050405020304" pitchFamily="18" charset="0"/>
              </a:rPr>
              <a:t>                            [</a:t>
            </a:r>
            <a:r>
              <a:rPr lang="zh-CN" altLang="en-US"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P(x</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Q</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x, g</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x</a:t>
            </a:r>
            <a:r>
              <a:rPr lang="en-US" altLang="zh-CN" sz="2400">
                <a:ea typeface="宋体" panose="02010600030101010101" pitchFamily="2" charset="-122"/>
                <a:cs typeface="Times New Roman" panose="02020603050405020304" pitchFamily="18" charset="0"/>
              </a:rPr>
              <a:t>))]</a:t>
            </a:r>
            <a:r>
              <a:rPr lang="zh-CN" altLang="en-US" sz="2400" b="1">
                <a:solidFill>
                  <a:srgbClr val="FF0000"/>
                </a:solidFill>
                <a:ea typeface="宋体" panose="02010600030101010101" pitchFamily="2" charset="-122"/>
                <a:cs typeface="Times New Roman" panose="02020603050405020304" pitchFamily="18" charset="0"/>
              </a:rPr>
              <a:t>∧</a:t>
            </a:r>
            <a:r>
              <a:rPr lang="en-US"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P(x</a:t>
            </a:r>
            <a:r>
              <a:rPr lang="en-US"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P </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g</a:t>
            </a:r>
            <a:r>
              <a:rPr lang="en-US" altLang="zh-CN" sz="2400">
                <a:ea typeface="宋体" panose="02010600030101010101" pitchFamily="2" charset="-122"/>
                <a:cs typeface="Times New Roman" panose="02020603050405020304" pitchFamily="18" charset="0"/>
              </a:rPr>
              <a:t>(</a:t>
            </a:r>
            <a:r>
              <a:rPr lang="en-US" altLang="zh-CN" sz="2400" i="1">
                <a:ea typeface="宋体" panose="02010600030101010101" pitchFamily="2" charset="-122"/>
                <a:cs typeface="Times New Roman" panose="02020603050405020304" pitchFamily="18" charset="0"/>
              </a:rPr>
              <a:t>x</a:t>
            </a:r>
            <a:r>
              <a:rPr lang="en-US" altLang="zh-CN" sz="2400">
                <a:ea typeface="宋体" panose="02010600030101010101" pitchFamily="2" charset="-122"/>
                <a:cs typeface="Times New Roman" panose="02020603050405020304" pitchFamily="18" charset="0"/>
              </a:rPr>
              <a:t>))]}</a:t>
            </a:r>
            <a:endParaRPr lang="zh-CN" altLang="en-US" sz="2400">
              <a:ea typeface="宋体" panose="02010600030101010101" pitchFamily="2" charset="-122"/>
              <a:cs typeface="Times New Roman" panose="02020603050405020304" pitchFamily="18" charset="0"/>
            </a:endParaRPr>
          </a:p>
        </p:txBody>
      </p:sp>
      <p:sp>
        <p:nvSpPr>
          <p:cNvPr id="23559" name="Rectangle 5">
            <a:extLst>
              <a:ext uri="{FF2B5EF4-FFF2-40B4-BE49-F238E27FC236}">
                <a16:creationId xmlns:a16="http://schemas.microsoft.com/office/drawing/2014/main" id="{41F28510-1EC0-4F91-B543-3F309B62B12A}"/>
              </a:ext>
            </a:extLst>
          </p:cNvPr>
          <p:cNvSpPr>
            <a:spLocks noChangeArrowheads="1"/>
          </p:cNvSpPr>
          <p:nvPr/>
        </p:nvSpPr>
        <p:spPr bwMode="auto">
          <a:xfrm>
            <a:off x="2135560" y="404812"/>
            <a:ext cx="8208912" cy="1800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r>
              <a:rPr lang="en-US" altLang="zh-CN" sz="3200" dirty="0">
                <a:latin typeface="华文新魏" panose="02010800040101010101" pitchFamily="2" charset="-122"/>
                <a:ea typeface="华文新魏" panose="02010800040101010101" pitchFamily="2" charset="-122"/>
              </a:rPr>
              <a:t>(7) </a:t>
            </a:r>
            <a:r>
              <a:rPr lang="zh-CN" altLang="en-US" sz="3200" dirty="0">
                <a:latin typeface="华文新魏" panose="02010800040101010101" pitchFamily="2" charset="-122"/>
                <a:ea typeface="华文新魏" panose="02010800040101010101" pitchFamily="2" charset="-122"/>
              </a:rPr>
              <a:t>消去全程量词</a:t>
            </a:r>
            <a:endParaRPr lang="en-US" altLang="zh-CN" sz="3200" dirty="0">
              <a:latin typeface="华文新魏" panose="02010800040101010101" pitchFamily="2" charset="-122"/>
              <a:ea typeface="华文新魏" panose="02010800040101010101" pitchFamily="2" charset="-122"/>
            </a:endParaRPr>
          </a:p>
          <a:p>
            <a:pPr eaLnBrk="1" hangingPunct="1"/>
            <a:r>
              <a:rPr lang="zh-CN" altLang="en-US" dirty="0">
                <a:latin typeface="华文新魏" panose="02010800040101010101" pitchFamily="2" charset="-122"/>
                <a:ea typeface="华文新魏" panose="02010800040101010101" pitchFamily="2" charset="-122"/>
              </a:rPr>
              <a:t>所有余下的量词均被全称量词量化了。消去前缀，即消去明显出现的全称量词。</a:t>
            </a:r>
          </a:p>
          <a:p>
            <a:pPr lvl="1" eaLnBrk="1" hangingPunct="1">
              <a:buSzTx/>
              <a:buFont typeface="Arial" panose="020B0604020202020204" pitchFamily="34" charset="0"/>
              <a:buNone/>
            </a:pPr>
            <a:endParaRPr lang="en-US" altLang="zh-CN" sz="2800" dirty="0">
              <a:latin typeface="华文新魏" panose="02010800040101010101" pitchFamily="2" charset="-122"/>
              <a:ea typeface="华文新魏" panose="02010800040101010101" pitchFamily="2" charset="-122"/>
            </a:endParaRPr>
          </a:p>
        </p:txBody>
      </p:sp>
      <p:sp>
        <p:nvSpPr>
          <p:cNvPr id="23560" name="矩形 6">
            <a:extLst>
              <a:ext uri="{FF2B5EF4-FFF2-40B4-BE49-F238E27FC236}">
                <a16:creationId xmlns:a16="http://schemas.microsoft.com/office/drawing/2014/main" id="{B4EC76FF-402E-4FE6-A13E-C0BA0780068D}"/>
              </a:ext>
            </a:extLst>
          </p:cNvPr>
          <p:cNvSpPr>
            <a:spLocks noChangeArrowheads="1"/>
          </p:cNvSpPr>
          <p:nvPr/>
        </p:nvSpPr>
        <p:spPr bwMode="auto">
          <a:xfrm>
            <a:off x="2133973" y="4094163"/>
            <a:ext cx="6913562" cy="830263"/>
          </a:xfrm>
          <a:prstGeom prst="rect">
            <a:avLst/>
          </a:prstGeom>
          <a:solidFill>
            <a:schemeClr val="accent1"/>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spcBef>
                <a:spcPct val="0"/>
              </a:spcBef>
              <a:buFontTx/>
              <a:buNone/>
            </a:pPr>
            <a:r>
              <a:rPr lang="en-US" altLang="zh-CN" sz="2400" b="1">
                <a:solidFill>
                  <a:srgbClr val="0000FF"/>
                </a:solidFill>
                <a:ea typeface="宋体" panose="02010600030101010101" pitchFamily="2" charset="-122"/>
              </a:rPr>
              <a:t>(7)</a:t>
            </a:r>
            <a:r>
              <a:rPr lang="en-US" altLang="zh-CN" sz="2400" b="1">
                <a:ea typeface="宋体" panose="02010600030101010101" pitchFamily="2" charset="-122"/>
              </a:rPr>
              <a:t> </a:t>
            </a:r>
            <a:r>
              <a:rPr lang="en-US" altLang="zh-CN" sz="2400">
                <a:ea typeface="宋体" panose="02010600030101010101" pitchFamily="2" charset="-122"/>
              </a:rPr>
              <a:t>{[</a:t>
            </a:r>
            <a:r>
              <a:rPr lang="zh-CN" altLang="en-US"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a:t>
            </a:r>
            <a:r>
              <a:rPr lang="zh-CN" altLang="en-US"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y</a:t>
            </a:r>
            <a:r>
              <a:rPr lang="en-US" altLang="zh-CN"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f</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 </a:t>
            </a:r>
            <a:r>
              <a:rPr lang="en-US" altLang="zh-CN" sz="2400" i="1">
                <a:ea typeface="宋体" panose="02010600030101010101" pitchFamily="2" charset="-122"/>
              </a:rPr>
              <a:t>y</a:t>
            </a:r>
            <a:r>
              <a:rPr lang="en-US" altLang="zh-CN" sz="2400">
                <a:ea typeface="宋体" panose="02010600030101010101" pitchFamily="2" charset="-122"/>
              </a:rPr>
              <a:t>))]</a:t>
            </a:r>
            <a:r>
              <a:rPr lang="zh-CN" altLang="en-US" sz="2400">
                <a:ea typeface="宋体" panose="02010600030101010101" pitchFamily="2" charset="-122"/>
              </a:rPr>
              <a:t>∧</a:t>
            </a:r>
            <a:endParaRPr lang="en-US" altLang="zh-CN" sz="2400">
              <a:ea typeface="宋体" panose="02010600030101010101" pitchFamily="2" charset="-122"/>
            </a:endParaRPr>
          </a:p>
          <a:p>
            <a:pPr eaLnBrk="1" hangingPunct="1">
              <a:spcBef>
                <a:spcPct val="0"/>
              </a:spcBef>
              <a:buFontTx/>
              <a:buNone/>
            </a:pPr>
            <a:r>
              <a:rPr lang="en-US" altLang="zh-CN" sz="2400">
                <a:ea typeface="宋体" panose="02010600030101010101" pitchFamily="2" charset="-122"/>
              </a:rPr>
              <a:t>               [</a:t>
            </a:r>
            <a:r>
              <a:rPr lang="zh-CN" altLang="en-US"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a:t>
            </a:r>
            <a:r>
              <a:rPr lang="en-US" altLang="zh-CN" sz="2400" i="1">
                <a:ea typeface="宋体" panose="02010600030101010101" pitchFamily="2" charset="-122"/>
              </a:rPr>
              <a:t>Q</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 </a:t>
            </a:r>
            <a:r>
              <a:rPr lang="en-US" altLang="zh-CN" sz="2400" i="1">
                <a:ea typeface="宋体" panose="02010600030101010101" pitchFamily="2" charset="-122"/>
              </a:rPr>
              <a:t>g</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a:t>
            </a:r>
            <a:r>
              <a:rPr lang="zh-CN" altLang="en-US" sz="2400">
                <a:ea typeface="宋体" panose="02010600030101010101" pitchFamily="2" charset="-122"/>
              </a:rPr>
              <a:t>∧</a:t>
            </a:r>
            <a:r>
              <a:rPr lang="en-US" altLang="zh-CN" sz="2400">
                <a:ea typeface="宋体" panose="02010600030101010101" pitchFamily="2" charset="-122"/>
              </a:rPr>
              <a:t>[</a:t>
            </a:r>
            <a:r>
              <a:rPr lang="zh-CN" altLang="en-US"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a:t>
            </a:r>
            <a:r>
              <a:rPr lang="zh-CN" altLang="en-US" sz="2400">
                <a:ea typeface="宋体" panose="02010600030101010101" pitchFamily="2" charset="-122"/>
              </a:rPr>
              <a:t>～</a:t>
            </a:r>
            <a:r>
              <a:rPr lang="en-US" altLang="zh-CN" sz="2400" i="1">
                <a:ea typeface="宋体" panose="02010600030101010101" pitchFamily="2" charset="-122"/>
                <a:cs typeface="Times New Roman" panose="02020603050405020304" pitchFamily="18" charset="0"/>
              </a:rPr>
              <a:t>P </a:t>
            </a:r>
            <a:r>
              <a:rPr lang="en-US" altLang="zh-CN" sz="2400">
                <a:ea typeface="宋体" panose="02010600030101010101" pitchFamily="2" charset="-122"/>
              </a:rPr>
              <a:t>(</a:t>
            </a:r>
            <a:r>
              <a:rPr lang="en-US" altLang="zh-CN" sz="2400" i="1">
                <a:ea typeface="宋体" panose="02010600030101010101" pitchFamily="2" charset="-122"/>
              </a:rPr>
              <a:t>g</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a:t>
            </a:r>
            <a:endParaRPr lang="zh-CN" altLang="en-US" sz="2400">
              <a:ea typeface="宋体" panose="02010600030101010101" pitchFamily="2" charset="-122"/>
            </a:endParaRPr>
          </a:p>
        </p:txBody>
      </p:sp>
      <p:sp>
        <p:nvSpPr>
          <p:cNvPr id="23564" name="下箭头 12">
            <a:extLst>
              <a:ext uri="{FF2B5EF4-FFF2-40B4-BE49-F238E27FC236}">
                <a16:creationId xmlns:a16="http://schemas.microsoft.com/office/drawing/2014/main" id="{AAF2F4C3-AB69-4B80-A244-3759E3DD764A}"/>
              </a:ext>
            </a:extLst>
          </p:cNvPr>
          <p:cNvSpPr>
            <a:spLocks noChangeArrowheads="1"/>
          </p:cNvSpPr>
          <p:nvPr/>
        </p:nvSpPr>
        <p:spPr bwMode="auto">
          <a:xfrm>
            <a:off x="5578848" y="3867150"/>
            <a:ext cx="215900" cy="422910"/>
          </a:xfrm>
          <a:prstGeom prst="downArrow">
            <a:avLst>
              <a:gd name="adj1" fmla="val 50000"/>
              <a:gd name="adj2" fmla="val 5024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3566" name="Line 11">
            <a:extLst>
              <a:ext uri="{FF2B5EF4-FFF2-40B4-BE49-F238E27FC236}">
                <a16:creationId xmlns:a16="http://schemas.microsoft.com/office/drawing/2014/main" id="{D6C7FCA6-1578-4C94-BB13-78C7A49ED4E5}"/>
              </a:ext>
            </a:extLst>
          </p:cNvPr>
          <p:cNvSpPr>
            <a:spLocks noChangeShapeType="1"/>
          </p:cNvSpPr>
          <p:nvPr/>
        </p:nvSpPr>
        <p:spPr bwMode="auto">
          <a:xfrm>
            <a:off x="2710236" y="3467100"/>
            <a:ext cx="1008063"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699985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3558"/>
                                        </p:tgtEl>
                                        <p:attrNameLst>
                                          <p:attrName>style.visibility</p:attrName>
                                        </p:attrNameLst>
                                      </p:cBhvr>
                                      <p:to>
                                        <p:strVal val="visible"/>
                                      </p:to>
                                    </p:set>
                                    <p:animEffect transition="in" filter="wipe(up)">
                                      <p:cBhvr>
                                        <p:cTn id="7" dur="500"/>
                                        <p:tgtEl>
                                          <p:spTgt spid="235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559"/>
                                        </p:tgtEl>
                                        <p:attrNameLst>
                                          <p:attrName>style.visibility</p:attrName>
                                        </p:attrNameLst>
                                      </p:cBhvr>
                                      <p:to>
                                        <p:strVal val="visible"/>
                                      </p:to>
                                    </p:set>
                                    <p:animEffect transition="in" filter="blinds(horizontal)">
                                      <p:cBhvr>
                                        <p:cTn id="12" dur="500"/>
                                        <p:tgtEl>
                                          <p:spTgt spid="235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3566"/>
                                        </p:tgtEl>
                                        <p:attrNameLst>
                                          <p:attrName>style.visibility</p:attrName>
                                        </p:attrNameLst>
                                      </p:cBhvr>
                                      <p:to>
                                        <p:strVal val="visible"/>
                                      </p:to>
                                    </p:set>
                                    <p:animEffect transition="in" filter="wipe(left)">
                                      <p:cBhvr>
                                        <p:cTn id="17" dur="500"/>
                                        <p:tgtEl>
                                          <p:spTgt spid="235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564"/>
                                        </p:tgtEl>
                                        <p:attrNameLst>
                                          <p:attrName>style.visibility</p:attrName>
                                        </p:attrNameLst>
                                      </p:cBhvr>
                                      <p:to>
                                        <p:strVal val="visible"/>
                                      </p:to>
                                    </p:set>
                                    <p:animEffect transition="in" filter="wipe(up)">
                                      <p:cBhvr>
                                        <p:cTn id="22" dur="500"/>
                                        <p:tgtEl>
                                          <p:spTgt spid="23564"/>
                                        </p:tgtEl>
                                      </p:cBhvr>
                                    </p:animEffect>
                                  </p:childTnLst>
                                </p:cTn>
                              </p:par>
                            </p:childTnLst>
                          </p:cTn>
                        </p:par>
                        <p:par>
                          <p:cTn id="23" fill="hold" nodeType="afterGroup">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23560"/>
                                        </p:tgtEl>
                                        <p:attrNameLst>
                                          <p:attrName>style.visibility</p:attrName>
                                        </p:attrNameLst>
                                      </p:cBhvr>
                                      <p:to>
                                        <p:strVal val="visible"/>
                                      </p:to>
                                    </p:set>
                                    <p:animEffect transition="in" filter="wipe(up)">
                                      <p:cBhvr>
                                        <p:cTn id="26" dur="500"/>
                                        <p:tgtEl>
                                          <p:spTgt spid="23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animBg="1" autoUpdateAnimBg="0"/>
      <p:bldP spid="23559" grpId="0" autoUpdateAnimBg="0"/>
      <p:bldP spid="23560" grpId="0" animBg="1" autoUpdateAnimBg="0"/>
      <p:bldP spid="23564"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内容占位符 2">
            <a:extLst>
              <a:ext uri="{FF2B5EF4-FFF2-40B4-BE49-F238E27FC236}">
                <a16:creationId xmlns:a16="http://schemas.microsoft.com/office/drawing/2014/main" id="{304BCA7F-0D33-40A7-B185-DE6ACCD176E4}"/>
              </a:ext>
            </a:extLst>
          </p:cNvPr>
          <p:cNvSpPr>
            <a:spLocks noGrp="1" noChangeArrowheads="1"/>
          </p:cNvSpPr>
          <p:nvPr>
            <p:ph idx="4294967295"/>
          </p:nvPr>
        </p:nvSpPr>
        <p:spPr>
          <a:xfrm>
            <a:off x="1992313" y="692151"/>
            <a:ext cx="3886200" cy="2257425"/>
          </a:xfrm>
        </p:spPr>
        <p:txBody>
          <a:bodyPr>
            <a:normAutofit lnSpcReduction="10000"/>
          </a:bodyPr>
          <a:lstStyle/>
          <a:p>
            <a:r>
              <a:rPr lang="en-US" altLang="zh-CN" dirty="0">
                <a:latin typeface="华文新魏" panose="02010800040101010101" pitchFamily="2" charset="-122"/>
                <a:ea typeface="华文新魏" panose="02010800040101010101" pitchFamily="2" charset="-122"/>
              </a:rPr>
              <a:t>(8) </a:t>
            </a:r>
            <a:r>
              <a:rPr lang="zh-CN" altLang="en-US" dirty="0">
                <a:latin typeface="华文新魏" panose="02010800040101010101" pitchFamily="2" charset="-122"/>
                <a:ea typeface="华文新魏" panose="02010800040101010101" pitchFamily="2" charset="-122"/>
              </a:rPr>
              <a:t>消去连词符号</a:t>
            </a:r>
            <a:r>
              <a:rPr lang="en-US" altLang="zh-CN" dirty="0">
                <a:latin typeface="华文新魏" panose="02010800040101010101" pitchFamily="2" charset="-122"/>
                <a:ea typeface="华文新魏" panose="02010800040101010101" pitchFamily="2" charset="-122"/>
              </a:rPr>
              <a:t>∧</a:t>
            </a:r>
          </a:p>
          <a:p>
            <a:pPr>
              <a:lnSpc>
                <a:spcPct val="114000"/>
              </a:lnSpc>
              <a:buFontTx/>
              <a:buNone/>
            </a:pPr>
            <a:r>
              <a:rPr lang="zh-CN" altLang="en-US" sz="2400" dirty="0">
                <a:latin typeface="华文新魏" panose="02010800040101010101" pitchFamily="2" charset="-122"/>
                <a:ea typeface="华文新魏" panose="02010800040101010101" pitchFamily="2" charset="-122"/>
              </a:rPr>
              <a:t>       用</a:t>
            </a:r>
            <a:r>
              <a:rPr lang="en-US" altLang="zh-CN" sz="2400" dirty="0">
                <a:latin typeface="华文新魏" panose="02010800040101010101" pitchFamily="2" charset="-122"/>
                <a:ea typeface="华文新魏" panose="02010800040101010101" pitchFamily="2" charset="-122"/>
              </a:rPr>
              <a:t>{A, B}</a:t>
            </a:r>
            <a:r>
              <a:rPr lang="zh-CN" altLang="en-US" sz="2400" dirty="0">
                <a:latin typeface="华文新魏" panose="02010800040101010101" pitchFamily="2" charset="-122"/>
                <a:ea typeface="华文新魏" panose="02010800040101010101" pitchFamily="2" charset="-122"/>
              </a:rPr>
              <a:t>代替</a:t>
            </a:r>
            <a:r>
              <a:rPr lang="en-US" altLang="zh-CN" sz="2400" dirty="0">
                <a:latin typeface="华文新魏" panose="02010800040101010101" pitchFamily="2" charset="-122"/>
                <a:ea typeface="华文新魏" panose="02010800040101010101" pitchFamily="2" charset="-122"/>
              </a:rPr>
              <a:t>(A∧B)</a:t>
            </a:r>
            <a:r>
              <a:rPr lang="zh-CN" altLang="en-US" sz="2400" dirty="0">
                <a:latin typeface="华文新魏" panose="02010800040101010101" pitchFamily="2" charset="-122"/>
                <a:ea typeface="华文新魏" panose="02010800040101010101" pitchFamily="2" charset="-122"/>
              </a:rPr>
              <a:t>，消去符号∧，得到一个有限集，其中每个公式是文字的析取（子句）。</a:t>
            </a:r>
          </a:p>
          <a:p>
            <a:pPr>
              <a:buFontTx/>
              <a:buNone/>
            </a:pPr>
            <a:endParaRPr lang="zh-CN" altLang="en-US" dirty="0">
              <a:latin typeface="华文新魏" panose="02010800040101010101" pitchFamily="2" charset="-122"/>
              <a:ea typeface="华文新魏" panose="02010800040101010101" pitchFamily="2" charset="-122"/>
            </a:endParaRPr>
          </a:p>
        </p:txBody>
      </p:sp>
      <p:sp>
        <p:nvSpPr>
          <p:cNvPr id="24580" name="灯片编号占位符 3">
            <a:extLst>
              <a:ext uri="{FF2B5EF4-FFF2-40B4-BE49-F238E27FC236}">
                <a16:creationId xmlns:a16="http://schemas.microsoft.com/office/drawing/2014/main" id="{E7CD48F2-24E8-42D5-9BCF-D62101DE7EBF}"/>
              </a:ext>
            </a:extLst>
          </p:cNvPr>
          <p:cNvSpPr txBox="1">
            <a:spLocks noGrp="1" noChangeArrowheads="1"/>
          </p:cNvSpPr>
          <p:nvPr/>
        </p:nvSpPr>
        <p:spPr bwMode="auto">
          <a:xfrm>
            <a:off x="6959600" y="6524625"/>
            <a:ext cx="32512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algn="r" eaLnBrk="1" hangingPunct="1">
              <a:spcBef>
                <a:spcPct val="0"/>
              </a:spcBef>
              <a:buFontTx/>
              <a:buNone/>
            </a:pPr>
            <a:fld id="{BB128F49-AA37-437D-9038-4BBA8709DD0B}" type="slidenum">
              <a:rPr lang="zh-TW" altLang="en-US" sz="1400">
                <a:latin typeface="Arial" panose="020B0604020202020204" pitchFamily="34" charset="0"/>
                <a:ea typeface="PMingLiU" panose="02020500000000000000" pitchFamily="18" charset="-120"/>
              </a:rPr>
              <a:pPr algn="r" eaLnBrk="1" hangingPunct="1">
                <a:spcBef>
                  <a:spcPct val="0"/>
                </a:spcBef>
                <a:buFontTx/>
                <a:buNone/>
              </a:pPr>
              <a:t>42</a:t>
            </a:fld>
            <a:endParaRPr lang="en-US" altLang="zh-CN" sz="1400">
              <a:latin typeface="Arial" panose="020B0604020202020204" pitchFamily="34" charset="0"/>
              <a:ea typeface="PMingLiU" panose="02020500000000000000" pitchFamily="18" charset="-120"/>
            </a:endParaRPr>
          </a:p>
        </p:txBody>
      </p:sp>
      <p:sp>
        <p:nvSpPr>
          <p:cNvPr id="24581" name="矩形 4">
            <a:extLst>
              <a:ext uri="{FF2B5EF4-FFF2-40B4-BE49-F238E27FC236}">
                <a16:creationId xmlns:a16="http://schemas.microsoft.com/office/drawing/2014/main" id="{BB53CC96-C66B-4117-919F-CAD72937DE15}"/>
              </a:ext>
            </a:extLst>
          </p:cNvPr>
          <p:cNvSpPr>
            <a:spLocks noChangeArrowheads="1"/>
          </p:cNvSpPr>
          <p:nvPr/>
        </p:nvSpPr>
        <p:spPr bwMode="auto">
          <a:xfrm>
            <a:off x="1703389" y="4633914"/>
            <a:ext cx="4103687" cy="1531937"/>
          </a:xfrm>
          <a:prstGeom prst="rect">
            <a:avLst/>
          </a:prstGeom>
          <a:solidFill>
            <a:schemeClr val="accent1"/>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lnSpc>
                <a:spcPct val="130000"/>
              </a:lnSpc>
              <a:spcBef>
                <a:spcPct val="0"/>
              </a:spcBef>
              <a:buFontTx/>
              <a:buNone/>
            </a:pPr>
            <a:r>
              <a:rPr lang="en-US" altLang="zh-CN" sz="2400" b="1">
                <a:solidFill>
                  <a:srgbClr val="0000FF"/>
                </a:solidFill>
                <a:ea typeface="宋体" panose="02010600030101010101" pitchFamily="2" charset="-122"/>
              </a:rPr>
              <a:t>(8)</a:t>
            </a:r>
            <a:r>
              <a:rPr lang="en-US" altLang="zh-CN" sz="2400" b="1">
                <a:solidFill>
                  <a:srgbClr val="FF0000"/>
                </a:solidFill>
                <a:ea typeface="宋体" panose="02010600030101010101" pitchFamily="2" charset="-122"/>
                <a:cs typeface="Times New Roman" panose="02020603050405020304" pitchFamily="18" charset="0"/>
              </a:rPr>
              <a:t>{</a:t>
            </a:r>
            <a:r>
              <a:rPr lang="zh-CN" altLang="en-US"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a:t>
            </a:r>
            <a:r>
              <a:rPr lang="zh-CN" altLang="en-US"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y</a:t>
            </a:r>
            <a:r>
              <a:rPr lang="en-US" altLang="zh-CN"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f</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 </a:t>
            </a:r>
            <a:r>
              <a:rPr lang="en-US" altLang="zh-CN" sz="2400" i="1">
                <a:ea typeface="宋体" panose="02010600030101010101" pitchFamily="2" charset="-122"/>
              </a:rPr>
              <a:t>y</a:t>
            </a:r>
            <a:r>
              <a:rPr lang="en-US" altLang="zh-CN" sz="2400">
                <a:ea typeface="宋体" panose="02010600030101010101" pitchFamily="2" charset="-122"/>
              </a:rPr>
              <a:t>))</a:t>
            </a:r>
            <a:r>
              <a:rPr lang="zh-CN" altLang="en-US" sz="2400" b="1">
                <a:solidFill>
                  <a:srgbClr val="FF0000"/>
                </a:solidFill>
                <a:ea typeface="宋体" panose="02010600030101010101" pitchFamily="2" charset="-122"/>
              </a:rPr>
              <a:t>，</a:t>
            </a:r>
          </a:p>
          <a:p>
            <a:pPr eaLnBrk="1" hangingPunct="1">
              <a:lnSpc>
                <a:spcPct val="130000"/>
              </a:lnSpc>
              <a:spcBef>
                <a:spcPct val="0"/>
              </a:spcBef>
              <a:buFontTx/>
              <a:buNone/>
            </a:pPr>
            <a:r>
              <a:rPr lang="zh-CN" altLang="en-US" sz="2400">
                <a:ea typeface="宋体" panose="02010600030101010101" pitchFamily="2" charset="-122"/>
              </a:rPr>
              <a:t>      ～</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a:t>
            </a:r>
            <a:r>
              <a:rPr lang="en-US" altLang="zh-CN" sz="2400" i="1">
                <a:ea typeface="宋体" panose="02010600030101010101" pitchFamily="2" charset="-122"/>
              </a:rPr>
              <a:t>Q</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 </a:t>
            </a:r>
            <a:r>
              <a:rPr lang="en-US" altLang="zh-CN" sz="2400" i="1">
                <a:ea typeface="宋体" panose="02010600030101010101" pitchFamily="2" charset="-122"/>
              </a:rPr>
              <a:t>g</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a:t>
            </a:r>
            <a:r>
              <a:rPr lang="zh-CN" altLang="en-US" sz="2400" b="1">
                <a:solidFill>
                  <a:srgbClr val="FF0000"/>
                </a:solidFill>
                <a:ea typeface="宋体" panose="02010600030101010101" pitchFamily="2" charset="-122"/>
              </a:rPr>
              <a:t>，</a:t>
            </a:r>
          </a:p>
          <a:p>
            <a:pPr eaLnBrk="1" hangingPunct="1">
              <a:lnSpc>
                <a:spcPct val="130000"/>
              </a:lnSpc>
              <a:spcBef>
                <a:spcPct val="0"/>
              </a:spcBef>
              <a:buFontTx/>
              <a:buNone/>
            </a:pPr>
            <a:r>
              <a:rPr lang="zh-CN" altLang="en-US" sz="2400">
                <a:ea typeface="宋体" panose="02010600030101010101" pitchFamily="2" charset="-122"/>
              </a:rPr>
              <a:t>      ～</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a:t>
            </a:r>
            <a:r>
              <a:rPr lang="zh-CN" altLang="en-US"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g</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a:t>
            </a:r>
            <a:r>
              <a:rPr lang="en-US" altLang="zh-CN" sz="2400" b="1">
                <a:solidFill>
                  <a:srgbClr val="FF0000"/>
                </a:solidFill>
                <a:ea typeface="宋体" panose="02010600030101010101" pitchFamily="2" charset="-122"/>
              </a:rPr>
              <a:t>}</a:t>
            </a:r>
            <a:endParaRPr lang="en-US" altLang="zh-CN" sz="2400" b="1">
              <a:solidFill>
                <a:srgbClr val="FF0000"/>
              </a:solidFill>
              <a:latin typeface="华文新魏" panose="02010800040101010101" pitchFamily="2" charset="-122"/>
              <a:ea typeface="华文新魏" panose="02010800040101010101" pitchFamily="2" charset="-122"/>
            </a:endParaRPr>
          </a:p>
        </p:txBody>
      </p:sp>
      <p:sp>
        <p:nvSpPr>
          <p:cNvPr id="24582" name="内容占位符 2">
            <a:extLst>
              <a:ext uri="{FF2B5EF4-FFF2-40B4-BE49-F238E27FC236}">
                <a16:creationId xmlns:a16="http://schemas.microsoft.com/office/drawing/2014/main" id="{07DEEA38-325C-432D-8308-23F58F441AA7}"/>
              </a:ext>
            </a:extLst>
          </p:cNvPr>
          <p:cNvSpPr txBox="1">
            <a:spLocks noChangeArrowheads="1"/>
          </p:cNvSpPr>
          <p:nvPr/>
        </p:nvSpPr>
        <p:spPr bwMode="auto">
          <a:xfrm>
            <a:off x="6412163" y="692150"/>
            <a:ext cx="4246562"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r>
              <a:rPr lang="en-US" altLang="zh-CN" dirty="0">
                <a:latin typeface="华文新魏" panose="02010800040101010101" pitchFamily="2" charset="-122"/>
                <a:ea typeface="华文新魏" panose="02010800040101010101" pitchFamily="2" charset="-122"/>
              </a:rPr>
              <a:t>(9) </a:t>
            </a:r>
            <a:r>
              <a:rPr lang="zh-CN" altLang="en-US" dirty="0">
                <a:latin typeface="华文新魏" panose="02010800040101010101" pitchFamily="2" charset="-122"/>
                <a:ea typeface="华文新魏" panose="02010800040101010101" pitchFamily="2" charset="-122"/>
              </a:rPr>
              <a:t>更换变量名</a:t>
            </a:r>
            <a:endParaRPr lang="en-US" altLang="zh-CN" dirty="0">
              <a:latin typeface="华文新魏" panose="02010800040101010101" pitchFamily="2" charset="-122"/>
              <a:ea typeface="华文新魏" panose="02010800040101010101" pitchFamily="2" charset="-122"/>
            </a:endParaRPr>
          </a:p>
          <a:p>
            <a:pPr>
              <a:lnSpc>
                <a:spcPct val="114000"/>
              </a:lnSpc>
              <a:buFontTx/>
              <a:buNone/>
            </a:pPr>
            <a:r>
              <a:rPr lang="zh-CN" altLang="en-US" sz="2400" dirty="0">
                <a:latin typeface="华文新魏" panose="02010800040101010101" pitchFamily="2" charset="-122"/>
                <a:ea typeface="华文新魏" panose="02010800040101010101" pitchFamily="2" charset="-122"/>
              </a:rPr>
              <a:t>       使一个变量符号不出现在一个以上的子句中。</a:t>
            </a:r>
            <a:endParaRPr lang="zh-CN" altLang="en-US" dirty="0">
              <a:latin typeface="华文新魏" panose="02010800040101010101" pitchFamily="2" charset="-122"/>
              <a:ea typeface="华文新魏" panose="02010800040101010101" pitchFamily="2" charset="-122"/>
            </a:endParaRPr>
          </a:p>
        </p:txBody>
      </p:sp>
      <p:sp>
        <p:nvSpPr>
          <p:cNvPr id="24583" name="矩形 6">
            <a:extLst>
              <a:ext uri="{FF2B5EF4-FFF2-40B4-BE49-F238E27FC236}">
                <a16:creationId xmlns:a16="http://schemas.microsoft.com/office/drawing/2014/main" id="{9B81D5C3-F9E6-435A-B625-D592A0C6BCA4}"/>
              </a:ext>
            </a:extLst>
          </p:cNvPr>
          <p:cNvSpPr>
            <a:spLocks noChangeArrowheads="1"/>
          </p:cNvSpPr>
          <p:nvPr/>
        </p:nvSpPr>
        <p:spPr bwMode="auto">
          <a:xfrm>
            <a:off x="6203950" y="4651375"/>
            <a:ext cx="4464050" cy="1422400"/>
          </a:xfrm>
          <a:prstGeom prst="rect">
            <a:avLst/>
          </a:prstGeom>
          <a:solidFill>
            <a:schemeClr val="accent1"/>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lnSpc>
                <a:spcPct val="120000"/>
              </a:lnSpc>
              <a:spcBef>
                <a:spcPct val="0"/>
              </a:spcBef>
              <a:buFontTx/>
              <a:buNone/>
            </a:pPr>
            <a:r>
              <a:rPr lang="en-US" altLang="zh-CN" sz="2400" b="1">
                <a:solidFill>
                  <a:srgbClr val="0000FF"/>
                </a:solidFill>
                <a:ea typeface="宋体" panose="02010600030101010101" pitchFamily="2" charset="-122"/>
              </a:rPr>
              <a:t>(9)</a:t>
            </a:r>
            <a:r>
              <a:rPr lang="en-US" altLang="zh-CN" sz="2400">
                <a:ea typeface="宋体" panose="02010600030101010101" pitchFamily="2" charset="-122"/>
                <a:cs typeface="Times New Roman" panose="02020603050405020304" pitchFamily="18" charset="0"/>
              </a:rPr>
              <a:t>{</a:t>
            </a:r>
            <a:r>
              <a:rPr lang="zh-CN" altLang="en-US"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b="1" i="1">
                <a:solidFill>
                  <a:srgbClr val="FF0000"/>
                </a:solidFill>
                <a:ea typeface="宋体" panose="02010600030101010101" pitchFamily="2" charset="-122"/>
              </a:rPr>
              <a:t>x</a:t>
            </a:r>
            <a:r>
              <a:rPr lang="en-US" altLang="zh-CN" sz="2400" b="1">
                <a:solidFill>
                  <a:srgbClr val="FF0000"/>
                </a:solidFill>
                <a:ea typeface="宋体" panose="02010600030101010101" pitchFamily="2" charset="-122"/>
              </a:rPr>
              <a:t>1</a:t>
            </a:r>
            <a:r>
              <a:rPr lang="en-US" altLang="zh-CN" sz="2400">
                <a:ea typeface="宋体" panose="02010600030101010101" pitchFamily="2" charset="-122"/>
              </a:rPr>
              <a:t>)∨</a:t>
            </a:r>
            <a:r>
              <a:rPr lang="zh-CN" altLang="en-US"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y</a:t>
            </a:r>
            <a:r>
              <a:rPr lang="en-US" altLang="zh-CN"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f</a:t>
            </a:r>
            <a:r>
              <a:rPr lang="en-US" altLang="zh-CN" sz="2400">
                <a:ea typeface="宋体" panose="02010600030101010101" pitchFamily="2" charset="-122"/>
              </a:rPr>
              <a:t>(</a:t>
            </a:r>
            <a:r>
              <a:rPr lang="en-US" altLang="zh-CN" sz="2400" b="1" i="1">
                <a:solidFill>
                  <a:srgbClr val="FF0000"/>
                </a:solidFill>
                <a:ea typeface="宋体" panose="02010600030101010101" pitchFamily="2" charset="-122"/>
              </a:rPr>
              <a:t>x</a:t>
            </a:r>
            <a:r>
              <a:rPr lang="en-US" altLang="zh-CN" sz="2400" b="1">
                <a:solidFill>
                  <a:srgbClr val="FF0000"/>
                </a:solidFill>
                <a:ea typeface="宋体" panose="02010600030101010101" pitchFamily="2" charset="-122"/>
              </a:rPr>
              <a:t>1</a:t>
            </a:r>
            <a:r>
              <a:rPr lang="en-US" altLang="zh-CN" sz="2400">
                <a:ea typeface="宋体" panose="02010600030101010101" pitchFamily="2" charset="-122"/>
              </a:rPr>
              <a:t>, </a:t>
            </a:r>
            <a:r>
              <a:rPr lang="en-US" altLang="zh-CN" sz="2400" i="1">
                <a:ea typeface="宋体" panose="02010600030101010101" pitchFamily="2" charset="-122"/>
              </a:rPr>
              <a:t>y</a:t>
            </a:r>
            <a:r>
              <a:rPr lang="en-US" altLang="zh-CN" sz="2400">
                <a:ea typeface="宋体" panose="02010600030101010101" pitchFamily="2" charset="-122"/>
              </a:rPr>
              <a:t>))</a:t>
            </a:r>
            <a:r>
              <a:rPr lang="zh-CN" altLang="en-US" sz="2400">
                <a:ea typeface="宋体" panose="02010600030101010101" pitchFamily="2" charset="-122"/>
              </a:rPr>
              <a:t>，</a:t>
            </a:r>
          </a:p>
          <a:p>
            <a:pPr eaLnBrk="1" hangingPunct="1">
              <a:lnSpc>
                <a:spcPct val="120000"/>
              </a:lnSpc>
              <a:spcBef>
                <a:spcPct val="0"/>
              </a:spcBef>
              <a:buFontTx/>
              <a:buNone/>
            </a:pPr>
            <a:r>
              <a:rPr lang="zh-CN" altLang="en-US" sz="2400">
                <a:ea typeface="宋体" panose="02010600030101010101" pitchFamily="2" charset="-122"/>
              </a:rPr>
              <a:t>       ～</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b="1" i="1">
                <a:solidFill>
                  <a:srgbClr val="FF0000"/>
                </a:solidFill>
                <a:ea typeface="宋体" panose="02010600030101010101" pitchFamily="2" charset="-122"/>
              </a:rPr>
              <a:t>x</a:t>
            </a:r>
            <a:r>
              <a:rPr lang="en-US" altLang="zh-CN" sz="2400" b="1">
                <a:solidFill>
                  <a:srgbClr val="FF0000"/>
                </a:solidFill>
                <a:ea typeface="宋体" panose="02010600030101010101" pitchFamily="2" charset="-122"/>
              </a:rPr>
              <a:t>2</a:t>
            </a:r>
            <a:r>
              <a:rPr lang="en-US" altLang="zh-CN" sz="2400">
                <a:ea typeface="宋体" panose="02010600030101010101" pitchFamily="2" charset="-122"/>
              </a:rPr>
              <a:t>)∨</a:t>
            </a:r>
            <a:r>
              <a:rPr lang="en-US" altLang="zh-CN" sz="2400" i="1">
                <a:ea typeface="宋体" panose="02010600030101010101" pitchFamily="2" charset="-122"/>
              </a:rPr>
              <a:t>Q</a:t>
            </a:r>
            <a:r>
              <a:rPr lang="en-US" altLang="zh-CN" sz="2400">
                <a:ea typeface="宋体" panose="02010600030101010101" pitchFamily="2" charset="-122"/>
              </a:rPr>
              <a:t>(</a:t>
            </a:r>
            <a:r>
              <a:rPr lang="en-US" altLang="zh-CN" sz="2400" b="1" i="1">
                <a:solidFill>
                  <a:srgbClr val="FF0000"/>
                </a:solidFill>
                <a:ea typeface="宋体" panose="02010600030101010101" pitchFamily="2" charset="-122"/>
              </a:rPr>
              <a:t>x</a:t>
            </a:r>
            <a:r>
              <a:rPr lang="en-US" altLang="zh-CN" sz="2400" b="1">
                <a:solidFill>
                  <a:srgbClr val="FF0000"/>
                </a:solidFill>
                <a:ea typeface="宋体" panose="02010600030101010101" pitchFamily="2" charset="-122"/>
              </a:rPr>
              <a:t>2</a:t>
            </a:r>
            <a:r>
              <a:rPr lang="en-US" altLang="zh-CN" sz="2400">
                <a:ea typeface="宋体" panose="02010600030101010101" pitchFamily="2" charset="-122"/>
              </a:rPr>
              <a:t>, </a:t>
            </a:r>
            <a:r>
              <a:rPr lang="en-US" altLang="zh-CN" sz="2400" i="1">
                <a:ea typeface="宋体" panose="02010600030101010101" pitchFamily="2" charset="-122"/>
              </a:rPr>
              <a:t>g</a:t>
            </a:r>
            <a:r>
              <a:rPr lang="en-US" altLang="zh-CN" sz="2400">
                <a:ea typeface="宋体" panose="02010600030101010101" pitchFamily="2" charset="-122"/>
              </a:rPr>
              <a:t>(</a:t>
            </a:r>
            <a:r>
              <a:rPr lang="en-US" altLang="zh-CN" sz="2400" b="1" i="1">
                <a:solidFill>
                  <a:srgbClr val="FF0000"/>
                </a:solidFill>
                <a:ea typeface="宋体" panose="02010600030101010101" pitchFamily="2" charset="-122"/>
              </a:rPr>
              <a:t>x</a:t>
            </a:r>
            <a:r>
              <a:rPr lang="en-US" altLang="zh-CN" sz="2400" b="1">
                <a:solidFill>
                  <a:srgbClr val="FF0000"/>
                </a:solidFill>
                <a:ea typeface="宋体" panose="02010600030101010101" pitchFamily="2" charset="-122"/>
              </a:rPr>
              <a:t>2</a:t>
            </a:r>
            <a:r>
              <a:rPr lang="en-US" altLang="zh-CN" sz="2400">
                <a:ea typeface="宋体" panose="02010600030101010101" pitchFamily="2" charset="-122"/>
              </a:rPr>
              <a:t>))</a:t>
            </a:r>
            <a:r>
              <a:rPr lang="zh-CN" altLang="en-US" sz="2400">
                <a:ea typeface="宋体" panose="02010600030101010101" pitchFamily="2" charset="-122"/>
              </a:rPr>
              <a:t>，</a:t>
            </a:r>
          </a:p>
          <a:p>
            <a:pPr eaLnBrk="1" hangingPunct="1">
              <a:lnSpc>
                <a:spcPct val="120000"/>
              </a:lnSpc>
              <a:spcBef>
                <a:spcPct val="0"/>
              </a:spcBef>
              <a:buFontTx/>
              <a:buNone/>
            </a:pPr>
            <a:r>
              <a:rPr lang="zh-CN" altLang="en-US" sz="2400">
                <a:ea typeface="宋体" panose="02010600030101010101" pitchFamily="2" charset="-122"/>
              </a:rPr>
              <a:t>       ～</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b="1" i="1">
                <a:solidFill>
                  <a:srgbClr val="FF0000"/>
                </a:solidFill>
                <a:ea typeface="宋体" panose="02010600030101010101" pitchFamily="2" charset="-122"/>
              </a:rPr>
              <a:t>x</a:t>
            </a:r>
            <a:r>
              <a:rPr lang="en-US" altLang="zh-CN" sz="2400" b="1">
                <a:solidFill>
                  <a:srgbClr val="FF0000"/>
                </a:solidFill>
                <a:ea typeface="宋体" panose="02010600030101010101" pitchFamily="2" charset="-122"/>
              </a:rPr>
              <a:t>3</a:t>
            </a:r>
            <a:r>
              <a:rPr lang="en-US" altLang="zh-CN" sz="2400">
                <a:ea typeface="宋体" panose="02010600030101010101" pitchFamily="2" charset="-122"/>
              </a:rPr>
              <a:t>)∨</a:t>
            </a:r>
            <a:r>
              <a:rPr lang="zh-CN" altLang="en-US"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g</a:t>
            </a:r>
            <a:r>
              <a:rPr lang="en-US" altLang="zh-CN" sz="2400">
                <a:ea typeface="宋体" panose="02010600030101010101" pitchFamily="2" charset="-122"/>
              </a:rPr>
              <a:t>(</a:t>
            </a:r>
            <a:r>
              <a:rPr lang="en-US" altLang="zh-CN" sz="2400" b="1" i="1">
                <a:solidFill>
                  <a:srgbClr val="FF0000"/>
                </a:solidFill>
                <a:ea typeface="宋体" panose="02010600030101010101" pitchFamily="2" charset="-122"/>
              </a:rPr>
              <a:t>x</a:t>
            </a:r>
            <a:r>
              <a:rPr lang="en-US" altLang="zh-CN" sz="2400" b="1">
                <a:solidFill>
                  <a:srgbClr val="FF0000"/>
                </a:solidFill>
                <a:ea typeface="宋体" panose="02010600030101010101" pitchFamily="2" charset="-122"/>
              </a:rPr>
              <a:t>3</a:t>
            </a:r>
            <a:r>
              <a:rPr lang="en-US" altLang="zh-CN" sz="2400">
                <a:ea typeface="宋体" panose="02010600030101010101" pitchFamily="2" charset="-122"/>
              </a:rPr>
              <a:t>))}</a:t>
            </a:r>
          </a:p>
        </p:txBody>
      </p:sp>
      <p:sp>
        <p:nvSpPr>
          <p:cNvPr id="24584" name="矩形 6">
            <a:extLst>
              <a:ext uri="{FF2B5EF4-FFF2-40B4-BE49-F238E27FC236}">
                <a16:creationId xmlns:a16="http://schemas.microsoft.com/office/drawing/2014/main" id="{CC411963-37F5-4834-9773-3B79A4271408}"/>
              </a:ext>
            </a:extLst>
          </p:cNvPr>
          <p:cNvSpPr>
            <a:spLocks noChangeArrowheads="1"/>
          </p:cNvSpPr>
          <p:nvPr/>
        </p:nvSpPr>
        <p:spPr bwMode="auto">
          <a:xfrm>
            <a:off x="1992314" y="3538538"/>
            <a:ext cx="7056437" cy="831850"/>
          </a:xfrm>
          <a:prstGeom prst="rect">
            <a:avLst/>
          </a:prstGeom>
          <a:solidFill>
            <a:schemeClr val="accent1"/>
          </a:solidFill>
          <a:ln>
            <a:noFill/>
          </a:ln>
          <a:effectLst>
            <a:outerShdw dist="38100" dir="2700000" algn="ctr" rotWithShape="0">
              <a:srgbClr val="000000">
                <a:alpha val="39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eaLnBrk="1" hangingPunct="1">
              <a:spcBef>
                <a:spcPct val="0"/>
              </a:spcBef>
              <a:buFontTx/>
              <a:buNone/>
            </a:pPr>
            <a:r>
              <a:rPr lang="en-US" altLang="zh-CN" sz="2400" b="1">
                <a:ea typeface="宋体" panose="02010600030101010101" pitchFamily="2" charset="-122"/>
              </a:rPr>
              <a:t>(7) </a:t>
            </a:r>
            <a:r>
              <a:rPr lang="en-US" altLang="zh-CN" sz="2400">
                <a:ea typeface="宋体" panose="02010600030101010101" pitchFamily="2" charset="-122"/>
              </a:rPr>
              <a:t>{[</a:t>
            </a:r>
            <a:r>
              <a:rPr lang="zh-CN" altLang="en-US"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a:t>
            </a:r>
            <a:r>
              <a:rPr lang="zh-CN" altLang="en-US"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y</a:t>
            </a:r>
            <a:r>
              <a:rPr lang="en-US" altLang="zh-CN"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f</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 </a:t>
            </a:r>
            <a:r>
              <a:rPr lang="en-US" altLang="zh-CN" sz="2400" i="1">
                <a:ea typeface="宋体" panose="02010600030101010101" pitchFamily="2" charset="-122"/>
              </a:rPr>
              <a:t>y</a:t>
            </a:r>
            <a:r>
              <a:rPr lang="en-US" altLang="zh-CN" sz="2400">
                <a:ea typeface="宋体" panose="02010600030101010101" pitchFamily="2" charset="-122"/>
              </a:rPr>
              <a:t>))]</a:t>
            </a:r>
            <a:r>
              <a:rPr lang="zh-CN" altLang="en-US" sz="2400" b="1">
                <a:solidFill>
                  <a:srgbClr val="FF0000"/>
                </a:solidFill>
                <a:ea typeface="宋体" panose="02010600030101010101" pitchFamily="2" charset="-122"/>
              </a:rPr>
              <a:t>∧</a:t>
            </a:r>
            <a:endParaRPr lang="en-US" altLang="zh-CN" sz="2400" b="1">
              <a:solidFill>
                <a:srgbClr val="FF0000"/>
              </a:solidFill>
              <a:ea typeface="宋体" panose="02010600030101010101" pitchFamily="2" charset="-122"/>
            </a:endParaRPr>
          </a:p>
          <a:p>
            <a:pPr eaLnBrk="1" hangingPunct="1">
              <a:spcBef>
                <a:spcPct val="0"/>
              </a:spcBef>
              <a:buFontTx/>
              <a:buNone/>
            </a:pPr>
            <a:r>
              <a:rPr lang="en-US" altLang="zh-CN" sz="2400">
                <a:ea typeface="宋体" panose="02010600030101010101" pitchFamily="2" charset="-122"/>
              </a:rPr>
              <a:t>               [</a:t>
            </a:r>
            <a:r>
              <a:rPr lang="zh-CN" altLang="en-US"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a:t>
            </a:r>
            <a:r>
              <a:rPr lang="en-US" altLang="zh-CN" sz="2400" i="1">
                <a:ea typeface="宋体" panose="02010600030101010101" pitchFamily="2" charset="-122"/>
              </a:rPr>
              <a:t>Q</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 </a:t>
            </a:r>
            <a:r>
              <a:rPr lang="en-US" altLang="zh-CN" sz="2400" i="1">
                <a:ea typeface="宋体" panose="02010600030101010101" pitchFamily="2" charset="-122"/>
              </a:rPr>
              <a:t>g</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a:t>
            </a:r>
            <a:r>
              <a:rPr lang="zh-CN" altLang="en-US" sz="2400" b="1">
                <a:solidFill>
                  <a:srgbClr val="FF0000"/>
                </a:solidFill>
                <a:ea typeface="宋体" panose="02010600030101010101" pitchFamily="2" charset="-122"/>
              </a:rPr>
              <a:t>∧</a:t>
            </a:r>
            <a:r>
              <a:rPr lang="en-US" altLang="zh-CN" sz="2400">
                <a:ea typeface="宋体" panose="02010600030101010101" pitchFamily="2" charset="-122"/>
              </a:rPr>
              <a:t>[</a:t>
            </a:r>
            <a:r>
              <a:rPr lang="zh-CN" altLang="en-US" sz="2400">
                <a:ea typeface="宋体" panose="02010600030101010101" pitchFamily="2" charset="-122"/>
              </a:rPr>
              <a:t>～</a:t>
            </a:r>
            <a:r>
              <a:rPr lang="en-US" altLang="zh-CN" sz="2400" i="1">
                <a:ea typeface="宋体" panose="02010600030101010101" pitchFamily="2" charset="-122"/>
              </a:rPr>
              <a:t>P</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a:t>
            </a:r>
            <a:r>
              <a:rPr lang="zh-CN" altLang="en-US" sz="2400">
                <a:ea typeface="宋体" panose="02010600030101010101" pitchFamily="2" charset="-122"/>
              </a:rPr>
              <a:t>～</a:t>
            </a:r>
            <a:r>
              <a:rPr lang="en-US" altLang="zh-CN" sz="2400" i="1">
                <a:ea typeface="宋体" panose="02010600030101010101" pitchFamily="2" charset="-122"/>
                <a:cs typeface="Times New Roman" panose="02020603050405020304" pitchFamily="18" charset="0"/>
              </a:rPr>
              <a:t>P </a:t>
            </a:r>
            <a:r>
              <a:rPr lang="en-US" altLang="zh-CN" sz="2400">
                <a:ea typeface="宋体" panose="02010600030101010101" pitchFamily="2" charset="-122"/>
              </a:rPr>
              <a:t>(</a:t>
            </a:r>
            <a:r>
              <a:rPr lang="en-US" altLang="zh-CN" sz="2400" i="1">
                <a:ea typeface="宋体" panose="02010600030101010101" pitchFamily="2" charset="-122"/>
              </a:rPr>
              <a:t>g</a:t>
            </a:r>
            <a:r>
              <a:rPr lang="en-US" altLang="zh-CN" sz="2400">
                <a:ea typeface="宋体" panose="02010600030101010101" pitchFamily="2" charset="-122"/>
              </a:rPr>
              <a:t>(</a:t>
            </a:r>
            <a:r>
              <a:rPr lang="en-US" altLang="zh-CN" sz="2400" i="1">
                <a:ea typeface="宋体" panose="02010600030101010101" pitchFamily="2" charset="-122"/>
              </a:rPr>
              <a:t>x</a:t>
            </a:r>
            <a:r>
              <a:rPr lang="en-US" altLang="zh-CN" sz="2400">
                <a:ea typeface="宋体" panose="02010600030101010101" pitchFamily="2" charset="-122"/>
              </a:rPr>
              <a:t>))]}</a:t>
            </a:r>
            <a:endParaRPr lang="zh-CN" altLang="en-US" sz="2400">
              <a:ea typeface="宋体" panose="02010600030101010101" pitchFamily="2" charset="-122"/>
            </a:endParaRPr>
          </a:p>
        </p:txBody>
      </p:sp>
      <p:sp>
        <p:nvSpPr>
          <p:cNvPr id="24585" name="下箭头 8">
            <a:extLst>
              <a:ext uri="{FF2B5EF4-FFF2-40B4-BE49-F238E27FC236}">
                <a16:creationId xmlns:a16="http://schemas.microsoft.com/office/drawing/2014/main" id="{26D70691-6A17-40C4-B4F0-41A7356E16F2}"/>
              </a:ext>
            </a:extLst>
          </p:cNvPr>
          <p:cNvSpPr>
            <a:spLocks noChangeArrowheads="1"/>
          </p:cNvSpPr>
          <p:nvPr/>
        </p:nvSpPr>
        <p:spPr bwMode="auto">
          <a:xfrm>
            <a:off x="3719514" y="4454525"/>
            <a:ext cx="217487" cy="422910"/>
          </a:xfrm>
          <a:prstGeom prst="downArrow">
            <a:avLst>
              <a:gd name="adj1" fmla="val 50000"/>
              <a:gd name="adj2" fmla="val 4987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
        <p:nvSpPr>
          <p:cNvPr id="24586" name="下箭头 9">
            <a:extLst>
              <a:ext uri="{FF2B5EF4-FFF2-40B4-BE49-F238E27FC236}">
                <a16:creationId xmlns:a16="http://schemas.microsoft.com/office/drawing/2014/main" id="{8B5488DA-8541-4B39-BC13-C4616A1EFC9E}"/>
              </a:ext>
            </a:extLst>
          </p:cNvPr>
          <p:cNvSpPr>
            <a:spLocks noChangeArrowheads="1"/>
          </p:cNvSpPr>
          <p:nvPr/>
        </p:nvSpPr>
        <p:spPr bwMode="auto">
          <a:xfrm rot="-5400000">
            <a:off x="5898357" y="5125720"/>
            <a:ext cx="215900" cy="422910"/>
          </a:xfrm>
          <a:prstGeom prst="downArrow">
            <a:avLst>
              <a:gd name="adj1" fmla="val 50000"/>
              <a:gd name="adj2" fmla="val 5024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2"/>
              </a:buBlip>
              <a:defRPr sz="2800">
                <a:solidFill>
                  <a:schemeClr val="tx1"/>
                </a:solidFill>
                <a:latin typeface="Times New Roman" panose="02020603050405020304" pitchFamily="18" charset="0"/>
                <a:ea typeface="楷体" panose="02010609060101010101" pitchFamily="49" charset="-122"/>
              </a:defRPr>
            </a:lvl1pPr>
            <a:lvl2pPr marL="742950" indent="-285750">
              <a:spcBef>
                <a:spcPct val="20000"/>
              </a:spcBef>
              <a:buSzPct val="75000"/>
              <a:buBlip>
                <a:blip r:embed="rId3"/>
              </a:buBlip>
              <a:defRPr sz="2400">
                <a:solidFill>
                  <a:schemeClr val="tx1"/>
                </a:solidFill>
                <a:latin typeface="Times New Roman" panose="02020603050405020304" pitchFamily="18" charset="0"/>
                <a:ea typeface="楷体" panose="02010609060101010101" pitchFamily="49" charset="-122"/>
              </a:defRPr>
            </a:lvl2pPr>
            <a:lvl3pPr marL="1143000" indent="-228600">
              <a:spcBef>
                <a:spcPct val="20000"/>
              </a:spcBef>
              <a:buBlip>
                <a:blip r:embed="rId4"/>
              </a:buBlip>
              <a:defRPr sz="2000">
                <a:solidFill>
                  <a:schemeClr val="tx1"/>
                </a:solidFill>
                <a:latin typeface="Times New Roman" panose="02020603050405020304" pitchFamily="18" charset="0"/>
                <a:ea typeface="楷体" panose="02010609060101010101" pitchFamily="49" charset="-122"/>
              </a:defRPr>
            </a:lvl3pPr>
            <a:lvl4pPr marL="1600200" indent="-228600">
              <a:spcBef>
                <a:spcPct val="20000"/>
              </a:spcBef>
              <a:buBlip>
                <a:blip r:embed="rId5"/>
              </a:buBlip>
              <a:defRPr>
                <a:solidFill>
                  <a:schemeClr val="tx1"/>
                </a:solidFill>
                <a:latin typeface="Times New Roman" panose="02020603050405020304" pitchFamily="18" charset="0"/>
                <a:ea typeface="楷体" panose="02010609060101010101" pitchFamily="49" charset="-122"/>
              </a:defRPr>
            </a:lvl4pPr>
            <a:lvl5pPr marL="2057400" indent="-228600">
              <a:spcBef>
                <a:spcPct val="20000"/>
              </a:spcBef>
              <a:buClr>
                <a:schemeClr val="tx2"/>
              </a:buClr>
              <a:buChar char="–"/>
              <a:defRPr sz="1600">
                <a:solidFill>
                  <a:schemeClr val="tx1"/>
                </a:solidFill>
                <a:latin typeface="Times New Roman" panose="02020603050405020304" pitchFamily="18" charset="0"/>
                <a:ea typeface="楷体" panose="02010609060101010101" pitchFamily="49" charset="-122"/>
              </a:defRPr>
            </a:lvl5pPr>
            <a:lvl6pPr marL="25146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6pPr>
            <a:lvl7pPr marL="29718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7pPr>
            <a:lvl8pPr marL="34290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8pPr>
            <a:lvl9pPr marL="3886200" indent="-228600" eaLnBrk="0" fontAlgn="base" hangingPunct="0">
              <a:spcBef>
                <a:spcPct val="20000"/>
              </a:spcBef>
              <a:spcAft>
                <a:spcPct val="0"/>
              </a:spcAft>
              <a:buClr>
                <a:schemeClr val="tx2"/>
              </a:buClr>
              <a:buChar char="–"/>
              <a:defRPr sz="1600">
                <a:solidFill>
                  <a:schemeClr val="tx1"/>
                </a:solidFill>
                <a:latin typeface="Times New Roman" panose="02020603050405020304" pitchFamily="18" charset="0"/>
                <a:ea typeface="楷体" panose="02010609060101010101" pitchFamily="49" charset="-122"/>
              </a:defRPr>
            </a:lvl9pPr>
          </a:lstStyle>
          <a:p>
            <a:pPr>
              <a:spcBef>
                <a:spcPct val="0"/>
              </a:spcBef>
              <a:buFontTx/>
              <a:buNone/>
            </a:pPr>
            <a:endParaRPr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584"/>
                                        </p:tgtEl>
                                        <p:attrNameLst>
                                          <p:attrName>style.visibility</p:attrName>
                                        </p:attrNameLst>
                                      </p:cBhvr>
                                      <p:to>
                                        <p:strVal val="visible"/>
                                      </p:to>
                                    </p:set>
                                    <p:animEffect transition="in" filter="wipe(up)">
                                      <p:cBhvr>
                                        <p:cTn id="7" dur="500"/>
                                        <p:tgtEl>
                                          <p:spTgt spid="245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4585"/>
                                        </p:tgtEl>
                                        <p:attrNameLst>
                                          <p:attrName>style.visibility</p:attrName>
                                        </p:attrNameLst>
                                      </p:cBhvr>
                                      <p:to>
                                        <p:strVal val="visible"/>
                                      </p:to>
                                    </p:set>
                                    <p:animEffect transition="in" filter="wipe(up)">
                                      <p:cBhvr>
                                        <p:cTn id="12" dur="500"/>
                                        <p:tgtEl>
                                          <p:spTgt spid="24585"/>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4581"/>
                                        </p:tgtEl>
                                        <p:attrNameLst>
                                          <p:attrName>style.visibility</p:attrName>
                                        </p:attrNameLst>
                                      </p:cBhvr>
                                      <p:to>
                                        <p:strVal val="visible"/>
                                      </p:to>
                                    </p:set>
                                    <p:animEffect transition="in" filter="wipe(up)">
                                      <p:cBhvr>
                                        <p:cTn id="16" dur="500"/>
                                        <p:tgtEl>
                                          <p:spTgt spid="245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4582"/>
                                        </p:tgtEl>
                                        <p:attrNameLst>
                                          <p:attrName>style.visibility</p:attrName>
                                        </p:attrNameLst>
                                      </p:cBhvr>
                                      <p:to>
                                        <p:strVal val="visible"/>
                                      </p:to>
                                    </p:set>
                                    <p:animEffect transition="in" filter="fade">
                                      <p:cBhvr>
                                        <p:cTn id="21" dur="1000"/>
                                        <p:tgtEl>
                                          <p:spTgt spid="24582"/>
                                        </p:tgtEl>
                                      </p:cBhvr>
                                    </p:animEffect>
                                    <p:anim calcmode="lin" valueType="num">
                                      <p:cBhvr>
                                        <p:cTn id="22" dur="1000" fill="hold"/>
                                        <p:tgtEl>
                                          <p:spTgt spid="24582"/>
                                        </p:tgtEl>
                                        <p:attrNameLst>
                                          <p:attrName>ppt_x</p:attrName>
                                        </p:attrNameLst>
                                      </p:cBhvr>
                                      <p:tavLst>
                                        <p:tav tm="0">
                                          <p:val>
                                            <p:strVal val="#ppt_x"/>
                                          </p:val>
                                        </p:tav>
                                        <p:tav tm="100000">
                                          <p:val>
                                            <p:strVal val="#ppt_x"/>
                                          </p:val>
                                        </p:tav>
                                      </p:tavLst>
                                    </p:anim>
                                    <p:anim calcmode="lin" valueType="num">
                                      <p:cBhvr>
                                        <p:cTn id="23" dur="1000" fill="hold"/>
                                        <p:tgtEl>
                                          <p:spTgt spid="24582"/>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4586"/>
                                        </p:tgtEl>
                                        <p:attrNameLst>
                                          <p:attrName>style.visibility</p:attrName>
                                        </p:attrNameLst>
                                      </p:cBhvr>
                                      <p:to>
                                        <p:strVal val="visible"/>
                                      </p:to>
                                    </p:set>
                                    <p:animEffect transition="in" filter="wipe(left)">
                                      <p:cBhvr>
                                        <p:cTn id="28" dur="500"/>
                                        <p:tgtEl>
                                          <p:spTgt spid="24586"/>
                                        </p:tgtEl>
                                      </p:cBhvr>
                                    </p:animEffect>
                                  </p:childTnLst>
                                </p:cTn>
                              </p:par>
                            </p:childTnLst>
                          </p:cTn>
                        </p:par>
                        <p:par>
                          <p:cTn id="29" fill="hold" nodeType="afterGroup">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24583"/>
                                        </p:tgtEl>
                                        <p:attrNameLst>
                                          <p:attrName>style.visibility</p:attrName>
                                        </p:attrNameLst>
                                      </p:cBhvr>
                                      <p:to>
                                        <p:strVal val="visible"/>
                                      </p:to>
                                    </p:set>
                                    <p:animEffect transition="in" filter="wipe(up)">
                                      <p:cBhvr>
                                        <p:cTn id="32" dur="500"/>
                                        <p:tgtEl>
                                          <p:spTgt spid="24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animBg="1" autoUpdateAnimBg="0"/>
      <p:bldP spid="24582" grpId="0" autoUpdateAnimBg="0"/>
      <p:bldP spid="24583" grpId="0" animBg="1" autoUpdateAnimBg="0"/>
      <p:bldP spid="24584" grpId="0" animBg="1" autoUpdateAnimBg="0"/>
      <p:bldP spid="24585" grpId="0" animBg="1" autoUpdateAnimBg="0"/>
      <p:bldP spid="24586"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626CF-2C2B-48F9-A71E-19F2D1853467}"/>
              </a:ext>
            </a:extLst>
          </p:cNvPr>
          <p:cNvSpPr>
            <a:spLocks noGrp="1"/>
          </p:cNvSpPr>
          <p:nvPr>
            <p:ph type="title"/>
          </p:nvPr>
        </p:nvSpPr>
        <p:spPr/>
        <p:txBody>
          <a:bodyPr/>
          <a:lstStyle/>
          <a:p>
            <a:r>
              <a:rPr lang="zh-CN" altLang="en-US" dirty="0"/>
              <a:t>第三章目录</a:t>
            </a:r>
          </a:p>
        </p:txBody>
      </p:sp>
      <p:sp>
        <p:nvSpPr>
          <p:cNvPr id="3" name="内容占位符 2">
            <a:extLst>
              <a:ext uri="{FF2B5EF4-FFF2-40B4-BE49-F238E27FC236}">
                <a16:creationId xmlns:a16="http://schemas.microsoft.com/office/drawing/2014/main" id="{80E67F31-DEAF-43ED-A66D-6E5763940D1F}"/>
              </a:ext>
            </a:extLst>
          </p:cNvPr>
          <p:cNvSpPr>
            <a:spLocks noGrp="1"/>
          </p:cNvSpPr>
          <p:nvPr>
            <p:ph sz="half" idx="1"/>
          </p:nvPr>
        </p:nvSpPr>
        <p:spPr>
          <a:xfrm>
            <a:off x="838199" y="1825625"/>
            <a:ext cx="9133574" cy="4351338"/>
          </a:xfrm>
        </p:spPr>
        <p:txBody>
          <a:bodyPr/>
          <a:lstStyle/>
          <a:p>
            <a:r>
              <a:rPr lang="zh-CN" altLang="en-US" dirty="0"/>
              <a:t>子句集的求取</a:t>
            </a:r>
            <a:endParaRPr lang="en-US" altLang="zh-CN" dirty="0"/>
          </a:p>
          <a:p>
            <a:r>
              <a:rPr lang="zh-CN" altLang="en-US" dirty="0">
                <a:solidFill>
                  <a:srgbClr val="FF0000"/>
                </a:solidFill>
              </a:rPr>
              <a:t>消解原理公式的推导</a:t>
            </a:r>
            <a:endParaRPr lang="en-US" altLang="zh-CN" dirty="0">
              <a:solidFill>
                <a:srgbClr val="FF0000"/>
              </a:solidFill>
            </a:endParaRPr>
          </a:p>
          <a:p>
            <a:r>
              <a:rPr lang="zh-CN" altLang="en-US" dirty="0"/>
              <a:t>消解反演法</a:t>
            </a:r>
            <a:endParaRPr lang="en-US" altLang="zh-CN" dirty="0"/>
          </a:p>
          <a:p>
            <a:r>
              <a:rPr lang="zh-CN" altLang="en-US" dirty="0"/>
              <a:t>盲目搜索（宽度优先，深度优先，等代价搜索）</a:t>
            </a:r>
            <a:endParaRPr lang="en-US" altLang="zh-CN" dirty="0"/>
          </a:p>
          <a:p>
            <a:r>
              <a:rPr lang="zh-CN" altLang="en-US" dirty="0"/>
              <a:t>启发式搜索（</a:t>
            </a:r>
            <a:r>
              <a:rPr lang="en-US" altLang="zh-CN" dirty="0"/>
              <a:t>A*</a:t>
            </a:r>
            <a:r>
              <a:rPr lang="zh-CN" altLang="en-US" dirty="0"/>
              <a:t>算法）</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05715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3">
            <a:extLst>
              <a:ext uri="{FF2B5EF4-FFF2-40B4-BE49-F238E27FC236}">
                <a16:creationId xmlns:a16="http://schemas.microsoft.com/office/drawing/2014/main" id="{C728CA0E-17C4-49CD-B547-F6E0FEF16DDD}"/>
              </a:ext>
            </a:extLst>
          </p:cNvPr>
          <p:cNvSpPr txBox="1">
            <a:spLocks noGrp="1" noChangeArrowheads="1"/>
          </p:cNvSpPr>
          <p:nvPr/>
        </p:nvSpPr>
        <p:spPr bwMode="auto">
          <a:xfrm>
            <a:off x="6959600" y="6524625"/>
            <a:ext cx="32512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fld id="{C13A957E-81EF-48FB-936A-9B70B8D9DD77}" type="slidenum">
              <a:rPr lang="zh-TW" altLang="en-US" sz="1400">
                <a:ea typeface="PMingLiU" panose="02020500000000000000" pitchFamily="18" charset="-120"/>
              </a:rPr>
              <a:pPr algn="r" eaLnBrk="1" hangingPunct="1"/>
              <a:t>44</a:t>
            </a:fld>
            <a:endParaRPr lang="en-US" altLang="zh-CN" sz="1400">
              <a:ea typeface="PMingLiU" panose="02020500000000000000" pitchFamily="18" charset="-120"/>
            </a:endParaRPr>
          </a:p>
        </p:txBody>
      </p:sp>
      <p:sp>
        <p:nvSpPr>
          <p:cNvPr id="4099" name="Rectangle 2">
            <a:extLst>
              <a:ext uri="{FF2B5EF4-FFF2-40B4-BE49-F238E27FC236}">
                <a16:creationId xmlns:a16="http://schemas.microsoft.com/office/drawing/2014/main" id="{E651A809-D4F3-48BB-8017-05066C4097B7}"/>
              </a:ext>
            </a:extLst>
          </p:cNvPr>
          <p:cNvSpPr>
            <a:spLocks noGrp="1" noChangeArrowheads="1"/>
          </p:cNvSpPr>
          <p:nvPr>
            <p:ph type="title" idx="4294967295"/>
          </p:nvPr>
        </p:nvSpPr>
        <p:spPr>
          <a:xfrm>
            <a:off x="1736901" y="117476"/>
            <a:ext cx="7589838" cy="1582737"/>
          </a:xfrm>
        </p:spPr>
        <p:txBody>
          <a:bodyPr>
            <a:normAutofit/>
          </a:bodyPr>
          <a:lstStyle/>
          <a:p>
            <a:pPr eaLnBrk="1" hangingPunct="1"/>
            <a:r>
              <a:rPr lang="zh-CN" altLang="en-US" sz="4000" dirty="0">
                <a:effectLst>
                  <a:outerShdw blurRad="38100" dist="38100" dir="2700000" algn="tl">
                    <a:srgbClr val="C0C0C0"/>
                  </a:outerShdw>
                </a:effectLst>
                <a:latin typeface="楷体" panose="02010609060101010101" pitchFamily="49" charset="-122"/>
                <a:ea typeface="楷体" panose="02010609060101010101" pitchFamily="49" charset="-122"/>
              </a:rPr>
              <a:t>消解推理规则</a:t>
            </a:r>
            <a:br>
              <a:rPr lang="zh-CN" altLang="en-US" sz="4000" dirty="0">
                <a:effectLst>
                  <a:outerShdw blurRad="38100" dist="38100" dir="2700000" algn="tl">
                    <a:srgbClr val="C0C0C0"/>
                  </a:outerShdw>
                </a:effectLst>
                <a:latin typeface="华文新魏" panose="02010800040101010101" pitchFamily="2" charset="-122"/>
                <a:ea typeface="华文新魏" panose="02010800040101010101" pitchFamily="2" charset="-122"/>
              </a:rPr>
            </a:br>
            <a:r>
              <a:rPr lang="en-US" altLang="zh-CN" sz="4000" dirty="0">
                <a:effectLst>
                  <a:outerShdw blurRad="38100" dist="38100" dir="2700000" algn="tl">
                    <a:srgbClr val="C0C0C0"/>
                  </a:outerShdw>
                </a:effectLst>
                <a:latin typeface="华文新魏" panose="02010800040101010101" pitchFamily="2" charset="-122"/>
                <a:ea typeface="华文新魏" panose="02010800040101010101" pitchFamily="2" charset="-122"/>
              </a:rPr>
              <a:t>Resolution Inference Rules                 </a:t>
            </a:r>
            <a:endParaRPr lang="zh-CN" altLang="en-US" sz="4000" dirty="0">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4100" name="Rectangle 3">
            <a:extLst>
              <a:ext uri="{FF2B5EF4-FFF2-40B4-BE49-F238E27FC236}">
                <a16:creationId xmlns:a16="http://schemas.microsoft.com/office/drawing/2014/main" id="{82770DD1-329C-4A96-93D2-AD6120A6A9E0}"/>
              </a:ext>
            </a:extLst>
          </p:cNvPr>
          <p:cNvSpPr>
            <a:spLocks noGrp="1" noChangeArrowheads="1"/>
          </p:cNvSpPr>
          <p:nvPr>
            <p:ph type="body" idx="4294967295"/>
          </p:nvPr>
        </p:nvSpPr>
        <p:spPr>
          <a:xfrm>
            <a:off x="1703512" y="1817688"/>
            <a:ext cx="8784976" cy="5040313"/>
          </a:xfrm>
        </p:spPr>
        <p:txBody>
          <a:bodyPr/>
          <a:lstStyle/>
          <a:p>
            <a:pPr eaLnBrk="1" hangingPunct="1">
              <a:lnSpc>
                <a:spcPct val="150000"/>
              </a:lnSpc>
              <a:spcBef>
                <a:spcPct val="0"/>
              </a:spcBef>
            </a:pPr>
            <a:r>
              <a:rPr lang="zh-CN" altLang="en-US" sz="3200" dirty="0">
                <a:ea typeface="华文新魏" panose="02010800040101010101" pitchFamily="2" charset="-122"/>
              </a:rPr>
              <a:t>消解式的定义</a:t>
            </a:r>
          </a:p>
          <a:p>
            <a:pPr lvl="1" eaLnBrk="1" hangingPunct="1">
              <a:lnSpc>
                <a:spcPct val="150000"/>
              </a:lnSpc>
              <a:spcBef>
                <a:spcPct val="0"/>
              </a:spcBef>
            </a:pPr>
            <a:r>
              <a:rPr lang="zh-CN" altLang="en-US" sz="2800" dirty="0">
                <a:latin typeface="华文新魏" panose="02010800040101010101" pitchFamily="2" charset="-122"/>
                <a:ea typeface="华文新魏" panose="02010800040101010101" pitchFamily="2" charset="-122"/>
              </a:rPr>
              <a:t>令</a:t>
            </a:r>
            <a:r>
              <a:rPr lang="en-US" altLang="zh-CN" sz="2800" i="1" dirty="0">
                <a:ea typeface="华文新魏" panose="02010800040101010101" pitchFamily="2" charset="-122"/>
              </a:rPr>
              <a:t>L</a:t>
            </a:r>
            <a:r>
              <a:rPr lang="en-US" altLang="zh-CN" sz="2800" baseline="-30000" dirty="0">
                <a:latin typeface="华文新魏" panose="02010800040101010101" pitchFamily="2" charset="-122"/>
                <a:ea typeface="华文新魏" panose="02010800040101010101" pitchFamily="2" charset="-122"/>
              </a:rPr>
              <a:t>1</a:t>
            </a:r>
            <a:r>
              <a:rPr lang="zh-CN" altLang="en-US" sz="2800" baseline="-30000" dirty="0">
                <a:latin typeface="华文新魏" panose="02010800040101010101" pitchFamily="2" charset="-122"/>
                <a:ea typeface="华文新魏" panose="02010800040101010101" pitchFamily="2" charset="-122"/>
              </a:rPr>
              <a:t>，</a:t>
            </a:r>
            <a:r>
              <a:rPr lang="en-US" altLang="zh-CN" sz="2800" i="1" dirty="0">
                <a:ea typeface="华文新魏" panose="02010800040101010101" pitchFamily="2" charset="-122"/>
              </a:rPr>
              <a:t>L</a:t>
            </a:r>
            <a:r>
              <a:rPr lang="en-US" altLang="zh-CN" sz="2800" baseline="-30000" dirty="0">
                <a:latin typeface="华文新魏" panose="02010800040101010101" pitchFamily="2" charset="-122"/>
                <a:ea typeface="华文新魏" panose="02010800040101010101" pitchFamily="2" charset="-122"/>
              </a:rPr>
              <a:t>2</a:t>
            </a:r>
            <a:r>
              <a:rPr lang="zh-CN" altLang="en-US" sz="2800" dirty="0">
                <a:latin typeface="华文新魏" panose="02010800040101010101" pitchFamily="2" charset="-122"/>
                <a:ea typeface="华文新魏" panose="02010800040101010101" pitchFamily="2" charset="-122"/>
              </a:rPr>
              <a:t>为两任意原子公式；</a:t>
            </a:r>
            <a:r>
              <a:rPr lang="en-US" altLang="zh-CN" sz="2800" i="1" dirty="0">
                <a:ea typeface="华文新魏" panose="02010800040101010101" pitchFamily="2" charset="-122"/>
              </a:rPr>
              <a:t>L</a:t>
            </a:r>
            <a:r>
              <a:rPr lang="en-US" altLang="zh-CN" sz="2800" baseline="-30000" dirty="0">
                <a:latin typeface="华文新魏" panose="02010800040101010101" pitchFamily="2" charset="-122"/>
                <a:ea typeface="华文新魏" panose="02010800040101010101" pitchFamily="2" charset="-122"/>
              </a:rPr>
              <a:t>1</a:t>
            </a:r>
            <a:r>
              <a:rPr lang="zh-CN" altLang="en-US" sz="2800" dirty="0">
                <a:latin typeface="华文新魏" panose="02010800040101010101" pitchFamily="2" charset="-122"/>
                <a:ea typeface="华文新魏" panose="02010800040101010101" pitchFamily="2" charset="-122"/>
              </a:rPr>
              <a:t>和</a:t>
            </a:r>
            <a:r>
              <a:rPr lang="en-US" altLang="zh-CN" sz="2800" i="1" dirty="0">
                <a:ea typeface="华文新魏" panose="02010800040101010101" pitchFamily="2" charset="-122"/>
              </a:rPr>
              <a:t>L</a:t>
            </a:r>
            <a:r>
              <a:rPr lang="en-US" altLang="zh-CN" sz="2800" baseline="-30000" dirty="0">
                <a:latin typeface="华文新魏" panose="02010800040101010101" pitchFamily="2" charset="-122"/>
                <a:ea typeface="华文新魏" panose="02010800040101010101" pitchFamily="2" charset="-122"/>
              </a:rPr>
              <a:t>2</a:t>
            </a:r>
            <a:r>
              <a:rPr lang="zh-CN" altLang="en-US" sz="2800" dirty="0">
                <a:latin typeface="华文新魏" panose="02010800040101010101" pitchFamily="2" charset="-122"/>
                <a:ea typeface="华文新魏" panose="02010800040101010101" pitchFamily="2" charset="-122"/>
              </a:rPr>
              <a:t>具有相同的谓词符号，但一般具有不同的变量。</a:t>
            </a:r>
          </a:p>
          <a:p>
            <a:pPr lvl="1" eaLnBrk="1" hangingPunct="1">
              <a:lnSpc>
                <a:spcPct val="150000"/>
              </a:lnSpc>
              <a:spcBef>
                <a:spcPct val="0"/>
              </a:spcBef>
            </a:pPr>
            <a:r>
              <a:rPr lang="zh-CN" altLang="en-US" sz="2800" dirty="0">
                <a:latin typeface="华文新魏" panose="02010800040101010101" pitchFamily="2" charset="-122"/>
                <a:ea typeface="华文新魏" panose="02010800040101010101" pitchFamily="2" charset="-122"/>
              </a:rPr>
              <a:t>已知两子句</a:t>
            </a:r>
            <a:r>
              <a:rPr lang="en-US" altLang="zh-CN" sz="2800" i="1" dirty="0">
                <a:ea typeface="华文新魏" panose="02010800040101010101" pitchFamily="2" charset="-122"/>
              </a:rPr>
              <a:t>L</a:t>
            </a:r>
            <a:r>
              <a:rPr lang="en-US" altLang="zh-CN" sz="2800" baseline="-30000" dirty="0">
                <a:latin typeface="华文新魏" panose="02010800040101010101" pitchFamily="2" charset="-122"/>
                <a:ea typeface="华文新魏" panose="02010800040101010101" pitchFamily="2" charset="-122"/>
              </a:rPr>
              <a:t>1</a:t>
            </a:r>
            <a:r>
              <a:rPr lang="en-US" altLang="zh-CN" sz="2800" dirty="0">
                <a:latin typeface="华文新魏" panose="02010800040101010101" pitchFamily="2" charset="-122"/>
                <a:ea typeface="华文新魏" panose="02010800040101010101" pitchFamily="2" charset="-122"/>
              </a:rPr>
              <a:t>∨α</a:t>
            </a:r>
            <a:r>
              <a:rPr lang="zh-CN" altLang="en-US" sz="2800" dirty="0">
                <a:latin typeface="华文新魏" panose="02010800040101010101" pitchFamily="2" charset="-122"/>
                <a:ea typeface="华文新魏" panose="02010800040101010101" pitchFamily="2" charset="-122"/>
              </a:rPr>
              <a:t>和～</a:t>
            </a:r>
            <a:r>
              <a:rPr lang="en-US" altLang="zh-CN" sz="2800" i="1" dirty="0">
                <a:ea typeface="华文新魏" panose="02010800040101010101" pitchFamily="2" charset="-122"/>
              </a:rPr>
              <a:t>L</a:t>
            </a:r>
            <a:r>
              <a:rPr lang="en-US" altLang="zh-CN" sz="2800" baseline="-30000" dirty="0">
                <a:latin typeface="华文新魏" panose="02010800040101010101" pitchFamily="2" charset="-122"/>
                <a:ea typeface="华文新魏" panose="02010800040101010101" pitchFamily="2" charset="-122"/>
              </a:rPr>
              <a:t>2</a:t>
            </a:r>
            <a:r>
              <a:rPr lang="en-US" altLang="zh-CN" sz="2800" dirty="0">
                <a:latin typeface="华文新魏" panose="02010800040101010101" pitchFamily="2" charset="-122"/>
                <a:ea typeface="华文新魏" panose="02010800040101010101" pitchFamily="2" charset="-122"/>
              </a:rPr>
              <a:t>∨β,</a:t>
            </a:r>
            <a:r>
              <a:rPr lang="zh-CN" altLang="en-US" sz="2800" dirty="0">
                <a:latin typeface="华文新魏" panose="02010800040101010101" pitchFamily="2" charset="-122"/>
                <a:ea typeface="华文新魏" panose="02010800040101010101" pitchFamily="2" charset="-122"/>
              </a:rPr>
              <a:t>如果</a:t>
            </a:r>
            <a:r>
              <a:rPr lang="en-US" altLang="zh-CN" sz="2800" i="1" dirty="0">
                <a:ea typeface="华文新魏" panose="02010800040101010101" pitchFamily="2" charset="-122"/>
              </a:rPr>
              <a:t>L</a:t>
            </a:r>
            <a:r>
              <a:rPr lang="en-US" altLang="zh-CN" sz="2800" baseline="-30000" dirty="0">
                <a:latin typeface="华文新魏" panose="02010800040101010101" pitchFamily="2" charset="-122"/>
                <a:ea typeface="华文新魏" panose="02010800040101010101" pitchFamily="2" charset="-122"/>
              </a:rPr>
              <a:t>1</a:t>
            </a:r>
            <a:r>
              <a:rPr lang="zh-CN" altLang="en-US" sz="2800" dirty="0">
                <a:latin typeface="华文新魏" panose="02010800040101010101" pitchFamily="2" charset="-122"/>
                <a:ea typeface="华文新魏" panose="02010800040101010101" pitchFamily="2" charset="-122"/>
              </a:rPr>
              <a:t>和</a:t>
            </a:r>
            <a:r>
              <a:rPr lang="en-US" altLang="zh-CN" sz="2800" i="1" dirty="0">
                <a:ea typeface="华文新魏" panose="02010800040101010101" pitchFamily="2" charset="-122"/>
              </a:rPr>
              <a:t>L</a:t>
            </a:r>
            <a:r>
              <a:rPr lang="en-US" altLang="zh-CN" sz="2800" baseline="-30000" dirty="0">
                <a:latin typeface="华文新魏" panose="02010800040101010101" pitchFamily="2" charset="-122"/>
                <a:ea typeface="华文新魏" panose="02010800040101010101" pitchFamily="2" charset="-122"/>
              </a:rPr>
              <a:t>2</a:t>
            </a:r>
            <a:r>
              <a:rPr lang="zh-CN" altLang="en-US" sz="2800" dirty="0">
                <a:latin typeface="华文新魏" panose="02010800040101010101" pitchFamily="2" charset="-122"/>
                <a:ea typeface="华文新魏" panose="02010800040101010101" pitchFamily="2" charset="-122"/>
              </a:rPr>
              <a:t>具有</a:t>
            </a:r>
            <a:r>
              <a:rPr lang="zh-CN" altLang="en-US" sz="2800" dirty="0">
                <a:solidFill>
                  <a:srgbClr val="FF0000"/>
                </a:solidFill>
                <a:latin typeface="华文新魏" panose="02010800040101010101" pitchFamily="2" charset="-122"/>
                <a:ea typeface="华文新魏" panose="02010800040101010101" pitchFamily="2" charset="-122"/>
              </a:rPr>
              <a:t>最一般合一者</a:t>
            </a:r>
            <a:r>
              <a:rPr lang="en-US" altLang="zh-CN" sz="2800" dirty="0">
                <a:latin typeface="华文新魏" panose="02010800040101010101" pitchFamily="2" charset="-122"/>
                <a:ea typeface="华文新魏" panose="02010800040101010101" pitchFamily="2" charset="-122"/>
              </a:rPr>
              <a:t>σ</a:t>
            </a:r>
            <a:r>
              <a:rPr lang="zh-CN" altLang="en-US" sz="2800" dirty="0">
                <a:latin typeface="华文新魏" panose="02010800040101010101" pitchFamily="2" charset="-122"/>
                <a:ea typeface="华文新魏" panose="02010800040101010101" pitchFamily="2" charset="-122"/>
              </a:rPr>
              <a:t>，那么通过消解可以从这两个父辈子句推导出一个新子句</a:t>
            </a:r>
            <a:r>
              <a:rPr lang="en-US" altLang="zh-CN" sz="2800" dirty="0">
                <a:latin typeface="华文新魏" panose="02010800040101010101" pitchFamily="2" charset="-122"/>
                <a:ea typeface="华文新魏" panose="02010800040101010101" pitchFamily="2" charset="-122"/>
              </a:rPr>
              <a:t>(α∨β)σ</a:t>
            </a:r>
            <a:r>
              <a:rPr lang="zh-CN" altLang="en-US" sz="2800" dirty="0">
                <a:latin typeface="华文新魏" panose="02010800040101010101" pitchFamily="2" charset="-122"/>
                <a:ea typeface="华文新魏" panose="02010800040101010101" pitchFamily="2" charset="-122"/>
              </a:rPr>
              <a:t>。这个新子句叫做消解式。</a:t>
            </a:r>
            <a:r>
              <a:rPr lang="zh-CN" altLang="en-US" sz="2800" b="1" dirty="0"/>
              <a:t> </a:t>
            </a:r>
            <a:endParaRPr lang="zh-CN" altLang="en-US" sz="2800" dirty="0">
              <a:ea typeface="华文新魏" panose="02010800040101010101" pitchFamily="2" charset="-122"/>
            </a:endParaRPr>
          </a:p>
        </p:txBody>
      </p:sp>
    </p:spTree>
    <p:extLst>
      <p:ext uri="{BB962C8B-B14F-4D97-AF65-F5344CB8AC3E}">
        <p14:creationId xmlns:p14="http://schemas.microsoft.com/office/powerpoint/2010/main" val="1379658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00">
                                            <p:txEl>
                                              <p:pRg st="0" end="0"/>
                                            </p:txEl>
                                          </p:spTgt>
                                        </p:tgtEl>
                                        <p:attrNameLst>
                                          <p:attrName>style.visibility</p:attrName>
                                        </p:attrNameLst>
                                      </p:cBhvr>
                                      <p:to>
                                        <p:strVal val="visible"/>
                                      </p:to>
                                    </p:set>
                                    <p:animEffect transition="in" filter="wipe(down)">
                                      <p:cBhvr>
                                        <p:cTn id="7" dur="500"/>
                                        <p:tgtEl>
                                          <p:spTgt spid="410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100">
                                            <p:txEl>
                                              <p:pRg st="1" end="1"/>
                                            </p:txEl>
                                          </p:spTgt>
                                        </p:tgtEl>
                                        <p:attrNameLst>
                                          <p:attrName>style.visibility</p:attrName>
                                        </p:attrNameLst>
                                      </p:cBhvr>
                                      <p:to>
                                        <p:strVal val="visible"/>
                                      </p:to>
                                    </p:set>
                                    <p:animEffect transition="in" filter="wipe(down)">
                                      <p:cBhvr>
                                        <p:cTn id="12" dur="500"/>
                                        <p:tgtEl>
                                          <p:spTgt spid="410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100">
                                            <p:txEl>
                                              <p:pRg st="2" end="2"/>
                                            </p:txEl>
                                          </p:spTgt>
                                        </p:tgtEl>
                                        <p:attrNameLst>
                                          <p:attrName>style.visibility</p:attrName>
                                        </p:attrNameLst>
                                      </p:cBhvr>
                                      <p:to>
                                        <p:strVal val="visible"/>
                                      </p:to>
                                    </p:set>
                                    <p:animEffect transition="in" filter="wipe(down)">
                                      <p:cBhvr>
                                        <p:cTn id="17" dur="500"/>
                                        <p:tgtEl>
                                          <p:spTgt spid="41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build="p" bldLvl="2"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3" name="Object 3">
            <a:extLst>
              <a:ext uri="{FF2B5EF4-FFF2-40B4-BE49-F238E27FC236}">
                <a16:creationId xmlns:a16="http://schemas.microsoft.com/office/drawing/2014/main" id="{8E5DFA60-67AA-4E41-833E-8D312B554D3A}"/>
              </a:ext>
            </a:extLst>
          </p:cNvPr>
          <p:cNvGraphicFramePr>
            <a:graphicFrameLocks noChangeAspect="1"/>
          </p:cNvGraphicFramePr>
          <p:nvPr/>
        </p:nvGraphicFramePr>
        <p:xfrm>
          <a:off x="4887465" y="1837533"/>
          <a:ext cx="1556578" cy="498475"/>
        </p:xfrm>
        <a:graphic>
          <a:graphicData uri="http://schemas.openxmlformats.org/presentationml/2006/ole">
            <mc:AlternateContent xmlns:mc="http://schemas.openxmlformats.org/markup-compatibility/2006">
              <mc:Choice xmlns:v="urn:schemas-microsoft-com:vml" Requires="v">
                <p:oleObj spid="_x0000_s3821" r:id="rId4" imgW="596958" imgH="190734" progId="Equation.3">
                  <p:embed/>
                </p:oleObj>
              </mc:Choice>
              <mc:Fallback>
                <p:oleObj r:id="rId4" imgW="596958" imgH="190734" progId="Equation.3">
                  <p:embed/>
                  <p:pic>
                    <p:nvPicPr>
                      <p:cNvPr id="5123" name="Object 3">
                        <a:extLst>
                          <a:ext uri="{FF2B5EF4-FFF2-40B4-BE49-F238E27FC236}">
                            <a16:creationId xmlns:a16="http://schemas.microsoft.com/office/drawing/2014/main" id="{8E5DFA60-67AA-4E41-833E-8D312B554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7465" y="1837533"/>
                        <a:ext cx="1556578" cy="498475"/>
                      </a:xfrm>
                      <a:prstGeom prst="rect">
                        <a:avLst/>
                      </a:prstGeom>
                      <a:noFill/>
                      <a:ln>
                        <a:noFill/>
                      </a:ln>
                    </p:spPr>
                  </p:pic>
                </p:oleObj>
              </mc:Fallback>
            </mc:AlternateContent>
          </a:graphicData>
        </a:graphic>
      </p:graphicFrame>
      <p:graphicFrame>
        <p:nvGraphicFramePr>
          <p:cNvPr id="5124" name="Object 4">
            <a:extLst>
              <a:ext uri="{FF2B5EF4-FFF2-40B4-BE49-F238E27FC236}">
                <a16:creationId xmlns:a16="http://schemas.microsoft.com/office/drawing/2014/main" id="{4EE0C1AD-F7D5-427B-A223-49E300D50B7B}"/>
              </a:ext>
            </a:extLst>
          </p:cNvPr>
          <p:cNvGraphicFramePr>
            <a:graphicFrameLocks noChangeAspect="1"/>
          </p:cNvGraphicFramePr>
          <p:nvPr/>
        </p:nvGraphicFramePr>
        <p:xfrm>
          <a:off x="4869268" y="2483645"/>
          <a:ext cx="1717111" cy="478630"/>
        </p:xfrm>
        <a:graphic>
          <a:graphicData uri="http://schemas.openxmlformats.org/presentationml/2006/ole">
            <mc:AlternateContent xmlns:mc="http://schemas.openxmlformats.org/markup-compatibility/2006">
              <mc:Choice xmlns:v="urn:schemas-microsoft-com:vml" Requires="v">
                <p:oleObj spid="_x0000_s3822" r:id="rId6" imgW="685819" imgH="190734" progId="Equation.3">
                  <p:embed/>
                </p:oleObj>
              </mc:Choice>
              <mc:Fallback>
                <p:oleObj r:id="rId6" imgW="685819" imgH="190734" progId="Equation.3">
                  <p:embed/>
                  <p:pic>
                    <p:nvPicPr>
                      <p:cNvPr id="5124" name="Object 4">
                        <a:extLst>
                          <a:ext uri="{FF2B5EF4-FFF2-40B4-BE49-F238E27FC236}">
                            <a16:creationId xmlns:a16="http://schemas.microsoft.com/office/drawing/2014/main" id="{4EE0C1AD-F7D5-427B-A223-49E300D50B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9268" y="2483645"/>
                        <a:ext cx="1717111" cy="478630"/>
                      </a:xfrm>
                      <a:prstGeom prst="rect">
                        <a:avLst/>
                      </a:prstGeom>
                      <a:noFill/>
                      <a:ln>
                        <a:noFill/>
                      </a:ln>
                    </p:spPr>
                  </p:pic>
                </p:oleObj>
              </mc:Fallback>
            </mc:AlternateContent>
          </a:graphicData>
        </a:graphic>
      </p:graphicFrame>
      <p:graphicFrame>
        <p:nvGraphicFramePr>
          <p:cNvPr id="5125" name="Object 5">
            <a:extLst>
              <a:ext uri="{FF2B5EF4-FFF2-40B4-BE49-F238E27FC236}">
                <a16:creationId xmlns:a16="http://schemas.microsoft.com/office/drawing/2014/main" id="{102CE6CE-37CE-4C9A-A243-F0CAF43C78E5}"/>
              </a:ext>
            </a:extLst>
          </p:cNvPr>
          <p:cNvGraphicFramePr>
            <a:graphicFrameLocks noChangeAspect="1"/>
          </p:cNvGraphicFramePr>
          <p:nvPr/>
        </p:nvGraphicFramePr>
        <p:xfrm>
          <a:off x="7537854" y="2107235"/>
          <a:ext cx="2094693" cy="604837"/>
        </p:xfrm>
        <a:graphic>
          <a:graphicData uri="http://schemas.openxmlformats.org/presentationml/2006/ole">
            <mc:AlternateContent xmlns:mc="http://schemas.openxmlformats.org/markup-compatibility/2006">
              <mc:Choice xmlns:v="urn:schemas-microsoft-com:vml" Requires="v">
                <p:oleObj spid="_x0000_s3823" r:id="rId8" imgW="660430" imgH="190734" progId="Equation.3">
                  <p:embed/>
                </p:oleObj>
              </mc:Choice>
              <mc:Fallback>
                <p:oleObj r:id="rId8" imgW="660430" imgH="190734" progId="Equation.3">
                  <p:embed/>
                  <p:pic>
                    <p:nvPicPr>
                      <p:cNvPr id="5125" name="Object 5">
                        <a:extLst>
                          <a:ext uri="{FF2B5EF4-FFF2-40B4-BE49-F238E27FC236}">
                            <a16:creationId xmlns:a16="http://schemas.microsoft.com/office/drawing/2014/main" id="{102CE6CE-37CE-4C9A-A243-F0CAF43C78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37854" y="2107235"/>
                        <a:ext cx="2094693" cy="604837"/>
                      </a:xfrm>
                      <a:prstGeom prst="rect">
                        <a:avLst/>
                      </a:prstGeom>
                      <a:noFill/>
                      <a:ln>
                        <a:noFill/>
                      </a:ln>
                    </p:spPr>
                  </p:pic>
                </p:oleObj>
              </mc:Fallback>
            </mc:AlternateContent>
          </a:graphicData>
        </a:graphic>
      </p:graphicFrame>
      <p:sp>
        <p:nvSpPr>
          <p:cNvPr id="5126" name="Text Box 11">
            <a:extLst>
              <a:ext uri="{FF2B5EF4-FFF2-40B4-BE49-F238E27FC236}">
                <a16:creationId xmlns:a16="http://schemas.microsoft.com/office/drawing/2014/main" id="{5F452CBE-27B4-4F8C-B618-0E7F1302BA02}"/>
              </a:ext>
            </a:extLst>
          </p:cNvPr>
          <p:cNvSpPr txBox="1">
            <a:spLocks noChangeArrowheads="1"/>
          </p:cNvSpPr>
          <p:nvPr/>
        </p:nvSpPr>
        <p:spPr bwMode="auto">
          <a:xfrm>
            <a:off x="2195513" y="1760539"/>
            <a:ext cx="23622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华文新魏" panose="02010800040101010101" pitchFamily="2" charset="-122"/>
                <a:ea typeface="华文新魏" panose="02010800040101010101" pitchFamily="2" charset="-122"/>
              </a:rPr>
              <a:t>Resolution:</a:t>
            </a:r>
          </a:p>
        </p:txBody>
      </p:sp>
      <p:sp>
        <p:nvSpPr>
          <p:cNvPr id="5127" name="Text Box 12">
            <a:extLst>
              <a:ext uri="{FF2B5EF4-FFF2-40B4-BE49-F238E27FC236}">
                <a16:creationId xmlns:a16="http://schemas.microsoft.com/office/drawing/2014/main" id="{C74BC3B0-D299-4975-B8F3-DE6E46B9E186}"/>
              </a:ext>
            </a:extLst>
          </p:cNvPr>
          <p:cNvSpPr txBox="1">
            <a:spLocks noChangeArrowheads="1"/>
          </p:cNvSpPr>
          <p:nvPr/>
        </p:nvSpPr>
        <p:spPr bwMode="auto">
          <a:xfrm>
            <a:off x="2293938" y="3171826"/>
            <a:ext cx="2362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华文新魏" panose="02010800040101010101" pitchFamily="2" charset="-122"/>
                <a:ea typeface="华文新魏" panose="02010800040101010101" pitchFamily="2" charset="-122"/>
              </a:rPr>
              <a:t>Proof</a:t>
            </a:r>
            <a:r>
              <a:rPr lang="en-US" altLang="zh-CN" sz="2400">
                <a:latin typeface="华文新魏" panose="02010800040101010101" pitchFamily="2" charset="-122"/>
                <a:ea typeface="华文新魏" panose="02010800040101010101" pitchFamily="2" charset="-122"/>
              </a:rPr>
              <a:t>:</a:t>
            </a:r>
          </a:p>
        </p:txBody>
      </p:sp>
      <p:sp>
        <p:nvSpPr>
          <p:cNvPr id="5128" name="Rectangle 3">
            <a:extLst>
              <a:ext uri="{FF2B5EF4-FFF2-40B4-BE49-F238E27FC236}">
                <a16:creationId xmlns:a16="http://schemas.microsoft.com/office/drawing/2014/main" id="{D93A0878-4F41-4E06-8033-D6246547BEE8}"/>
              </a:ext>
            </a:extLst>
          </p:cNvPr>
          <p:cNvSpPr txBox="1">
            <a:spLocks noChangeArrowheads="1"/>
          </p:cNvSpPr>
          <p:nvPr/>
        </p:nvSpPr>
        <p:spPr bwMode="auto">
          <a:xfrm>
            <a:off x="1922466" y="327819"/>
            <a:ext cx="4849545"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Arial" panose="020B0604020202020204" pitchFamily="34" charset="0"/>
              <a:buBlip>
                <a:blip r:embed="rId10"/>
              </a:buBlip>
            </a:pPr>
            <a:r>
              <a:rPr lang="zh-CN" altLang="en-US" sz="3600" dirty="0">
                <a:solidFill>
                  <a:srgbClr val="FF0000"/>
                </a:solidFill>
                <a:latin typeface="Times New Roman" panose="02020603050405020304" pitchFamily="18" charset="0"/>
                <a:ea typeface="华文新魏" panose="02010800040101010101" pitchFamily="2" charset="-122"/>
              </a:rPr>
              <a:t>证明</a:t>
            </a:r>
            <a:r>
              <a:rPr lang="en-US" altLang="zh-CN" sz="3600" dirty="0">
                <a:solidFill>
                  <a:srgbClr val="FF0000"/>
                </a:solidFill>
                <a:latin typeface="Times New Roman" panose="02020603050405020304" pitchFamily="18" charset="0"/>
                <a:ea typeface="华文新魏" panose="02010800040101010101" pitchFamily="2" charset="-122"/>
              </a:rPr>
              <a:t>!!!!!!!(</a:t>
            </a:r>
            <a:r>
              <a:rPr lang="zh-CN" altLang="en-US" sz="3600" dirty="0">
                <a:solidFill>
                  <a:srgbClr val="FF0000"/>
                </a:solidFill>
                <a:latin typeface="Times New Roman" panose="02020603050405020304" pitchFamily="18" charset="0"/>
                <a:ea typeface="华文新魏" panose="02010800040101010101" pitchFamily="2" charset="-122"/>
              </a:rPr>
              <a:t>要熟记</a:t>
            </a:r>
            <a:r>
              <a:rPr lang="en-US" altLang="zh-CN" sz="3600" dirty="0">
                <a:solidFill>
                  <a:srgbClr val="FF0000"/>
                </a:solidFill>
                <a:latin typeface="Times New Roman" panose="02020603050405020304" pitchFamily="18" charset="0"/>
                <a:ea typeface="华文新魏" panose="02010800040101010101" pitchFamily="2" charset="-122"/>
              </a:rPr>
              <a:t>)</a:t>
            </a:r>
            <a:endParaRPr lang="zh-CN" altLang="en-US" sz="3600" dirty="0">
              <a:solidFill>
                <a:srgbClr val="FF0000"/>
              </a:solidFill>
              <a:latin typeface="Times New Roman" panose="02020603050405020304" pitchFamily="18" charset="0"/>
              <a:ea typeface="华文新魏" panose="02010800040101010101" pitchFamily="2" charset="-122"/>
            </a:endParaRPr>
          </a:p>
        </p:txBody>
      </p:sp>
      <p:sp>
        <p:nvSpPr>
          <p:cNvPr id="5130" name="AutoShape 6">
            <a:extLst>
              <a:ext uri="{FF2B5EF4-FFF2-40B4-BE49-F238E27FC236}">
                <a16:creationId xmlns:a16="http://schemas.microsoft.com/office/drawing/2014/main" id="{021B9941-7312-4B3D-B180-337DD8633C76}"/>
              </a:ext>
            </a:extLst>
          </p:cNvPr>
          <p:cNvSpPr>
            <a:spLocks/>
          </p:cNvSpPr>
          <p:nvPr/>
        </p:nvSpPr>
        <p:spPr bwMode="auto">
          <a:xfrm>
            <a:off x="6675439" y="2060576"/>
            <a:ext cx="46037" cy="720725"/>
          </a:xfrm>
          <a:prstGeom prst="rightBrace">
            <a:avLst>
              <a:gd name="adj1" fmla="val 116908"/>
              <a:gd name="adj2" fmla="val 50000"/>
            </a:avLst>
          </a:pr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131" name="Text Box 7">
            <a:extLst>
              <a:ext uri="{FF2B5EF4-FFF2-40B4-BE49-F238E27FC236}">
                <a16:creationId xmlns:a16="http://schemas.microsoft.com/office/drawing/2014/main" id="{9C0AAFB4-F018-427F-BC99-A6CD7801C67C}"/>
              </a:ext>
            </a:extLst>
          </p:cNvPr>
          <p:cNvSpPr txBox="1">
            <a:spLocks noChangeArrowheads="1"/>
          </p:cNvSpPr>
          <p:nvPr/>
        </p:nvSpPr>
        <p:spPr bwMode="auto">
          <a:xfrm>
            <a:off x="6891339" y="2060576"/>
            <a:ext cx="7191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ym typeface="Symbol" panose="05050102010706020507" pitchFamily="18" charset="2"/>
              </a:rPr>
              <a:t></a:t>
            </a:r>
          </a:p>
        </p:txBody>
      </p:sp>
      <p:graphicFrame>
        <p:nvGraphicFramePr>
          <p:cNvPr id="5132" name="Object 12">
            <a:extLst>
              <a:ext uri="{FF2B5EF4-FFF2-40B4-BE49-F238E27FC236}">
                <a16:creationId xmlns:a16="http://schemas.microsoft.com/office/drawing/2014/main" id="{0363DFA9-1280-4632-A7AB-66C24DC904C2}"/>
              </a:ext>
            </a:extLst>
          </p:cNvPr>
          <p:cNvGraphicFramePr>
            <a:graphicFrameLocks noChangeAspect="1"/>
          </p:cNvGraphicFramePr>
          <p:nvPr/>
        </p:nvGraphicFramePr>
        <p:xfrm>
          <a:off x="2117775" y="3628012"/>
          <a:ext cx="3960306" cy="562769"/>
        </p:xfrm>
        <a:graphic>
          <a:graphicData uri="http://schemas.openxmlformats.org/presentationml/2006/ole">
            <mc:AlternateContent xmlns:mc="http://schemas.openxmlformats.org/markup-compatibility/2006">
              <mc:Choice xmlns:v="urn:schemas-microsoft-com:vml" Requires="v">
                <p:oleObj spid="_x0000_s3824" r:id="rId11" imgW="1345933" imgH="190734" progId="Equation.3">
                  <p:embed/>
                </p:oleObj>
              </mc:Choice>
              <mc:Fallback>
                <p:oleObj r:id="rId11" imgW="1345933" imgH="190734" progId="Equation.3">
                  <p:embed/>
                  <p:pic>
                    <p:nvPicPr>
                      <p:cNvPr id="5132" name="Object 12">
                        <a:extLst>
                          <a:ext uri="{FF2B5EF4-FFF2-40B4-BE49-F238E27FC236}">
                            <a16:creationId xmlns:a16="http://schemas.microsoft.com/office/drawing/2014/main" id="{0363DFA9-1280-4632-A7AB-66C24DC904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7775" y="3628012"/>
                        <a:ext cx="3960306" cy="562769"/>
                      </a:xfrm>
                      <a:prstGeom prst="rect">
                        <a:avLst/>
                      </a:prstGeom>
                      <a:noFill/>
                      <a:ln>
                        <a:noFill/>
                      </a:ln>
                    </p:spPr>
                  </p:pic>
                </p:oleObj>
              </mc:Fallback>
            </mc:AlternateContent>
          </a:graphicData>
        </a:graphic>
      </p:graphicFrame>
      <p:graphicFrame>
        <p:nvGraphicFramePr>
          <p:cNvPr id="5133" name="Object 13">
            <a:extLst>
              <a:ext uri="{FF2B5EF4-FFF2-40B4-BE49-F238E27FC236}">
                <a16:creationId xmlns:a16="http://schemas.microsoft.com/office/drawing/2014/main" id="{BE98F7ED-9FCC-4384-A19A-2E9C9ED3C6B2}"/>
              </a:ext>
            </a:extLst>
          </p:cNvPr>
          <p:cNvGraphicFramePr>
            <a:graphicFrameLocks noChangeAspect="1"/>
          </p:cNvGraphicFramePr>
          <p:nvPr/>
        </p:nvGraphicFramePr>
        <p:xfrm>
          <a:off x="6086655" y="3619502"/>
          <a:ext cx="4264025" cy="573224"/>
        </p:xfrm>
        <a:graphic>
          <a:graphicData uri="http://schemas.openxmlformats.org/presentationml/2006/ole">
            <mc:AlternateContent xmlns:mc="http://schemas.openxmlformats.org/markup-compatibility/2006">
              <mc:Choice xmlns:v="urn:schemas-microsoft-com:vml" Requires="v">
                <p:oleObj spid="_x0000_s3825" name="公式" r:id="rId13" imgW="1422100" imgH="190734" progId="Equation.3">
                  <p:embed/>
                </p:oleObj>
              </mc:Choice>
              <mc:Fallback>
                <p:oleObj name="公式" r:id="rId13" imgW="1422100" imgH="190734" progId="Equation.3">
                  <p:embed/>
                  <p:pic>
                    <p:nvPicPr>
                      <p:cNvPr id="5133" name="Object 13">
                        <a:extLst>
                          <a:ext uri="{FF2B5EF4-FFF2-40B4-BE49-F238E27FC236}">
                            <a16:creationId xmlns:a16="http://schemas.microsoft.com/office/drawing/2014/main" id="{BE98F7ED-9FCC-4384-A19A-2E9C9ED3C6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86655" y="3619502"/>
                        <a:ext cx="4264025" cy="573224"/>
                      </a:xfrm>
                      <a:prstGeom prst="rect">
                        <a:avLst/>
                      </a:prstGeom>
                      <a:noFill/>
                      <a:ln>
                        <a:noFill/>
                      </a:ln>
                    </p:spPr>
                  </p:pic>
                </p:oleObj>
              </mc:Fallback>
            </mc:AlternateContent>
          </a:graphicData>
        </a:graphic>
      </p:graphicFrame>
      <p:graphicFrame>
        <p:nvGraphicFramePr>
          <p:cNvPr id="5134" name="Object 14">
            <a:extLst>
              <a:ext uri="{FF2B5EF4-FFF2-40B4-BE49-F238E27FC236}">
                <a16:creationId xmlns:a16="http://schemas.microsoft.com/office/drawing/2014/main" id="{3EF5E001-F056-4A0E-84F1-CC92CF0CA1B1}"/>
              </a:ext>
            </a:extLst>
          </p:cNvPr>
          <p:cNvGraphicFramePr>
            <a:graphicFrameLocks noChangeAspect="1"/>
          </p:cNvGraphicFramePr>
          <p:nvPr/>
        </p:nvGraphicFramePr>
        <p:xfrm>
          <a:off x="2187476" y="4149080"/>
          <a:ext cx="5492700" cy="572176"/>
        </p:xfrm>
        <a:graphic>
          <a:graphicData uri="http://schemas.openxmlformats.org/presentationml/2006/ole">
            <mc:AlternateContent xmlns:mc="http://schemas.openxmlformats.org/markup-compatibility/2006">
              <mc:Choice xmlns:v="urn:schemas-microsoft-com:vml" Requires="v">
                <p:oleObj spid="_x0000_s3826" r:id="rId15" imgW="2933640" imgH="304560" progId="Equation.3">
                  <p:embed/>
                </p:oleObj>
              </mc:Choice>
              <mc:Fallback>
                <p:oleObj r:id="rId15" imgW="2933640" imgH="304560" progId="Equation.3">
                  <p:embed/>
                  <p:pic>
                    <p:nvPicPr>
                      <p:cNvPr id="5134" name="Object 14">
                        <a:extLst>
                          <a:ext uri="{FF2B5EF4-FFF2-40B4-BE49-F238E27FC236}">
                            <a16:creationId xmlns:a16="http://schemas.microsoft.com/office/drawing/2014/main" id="{3EF5E001-F056-4A0E-84F1-CC92CF0CA1B1}"/>
                          </a:ext>
                        </a:extLst>
                      </p:cNvPr>
                      <p:cNvPicPr>
                        <a:picLocks noChangeAspect="1" noChangeArrowheads="1"/>
                      </p:cNvPicPr>
                      <p:nvPr/>
                    </p:nvPicPr>
                    <p:blipFill>
                      <a:blip r:embed="rId16"/>
                      <a:srcRect/>
                      <a:stretch>
                        <a:fillRect/>
                      </a:stretch>
                    </p:blipFill>
                    <p:spPr bwMode="auto">
                      <a:xfrm>
                        <a:off x="2187476" y="4149080"/>
                        <a:ext cx="5492700" cy="572176"/>
                      </a:xfrm>
                      <a:prstGeom prst="rect">
                        <a:avLst/>
                      </a:prstGeom>
                      <a:noFill/>
                      <a:ln>
                        <a:noFill/>
                      </a:ln>
                    </p:spPr>
                  </p:pic>
                </p:oleObj>
              </mc:Fallback>
            </mc:AlternateContent>
          </a:graphicData>
        </a:graphic>
      </p:graphicFrame>
      <p:graphicFrame>
        <p:nvGraphicFramePr>
          <p:cNvPr id="5135" name="Object 15">
            <a:extLst>
              <a:ext uri="{FF2B5EF4-FFF2-40B4-BE49-F238E27FC236}">
                <a16:creationId xmlns:a16="http://schemas.microsoft.com/office/drawing/2014/main" id="{88516A29-948B-4F24-87A9-DE86D7901800}"/>
              </a:ext>
            </a:extLst>
          </p:cNvPr>
          <p:cNvGraphicFramePr>
            <a:graphicFrameLocks noChangeAspect="1"/>
          </p:cNvGraphicFramePr>
          <p:nvPr/>
        </p:nvGraphicFramePr>
        <p:xfrm>
          <a:off x="2368435" y="4734350"/>
          <a:ext cx="6099176" cy="632078"/>
        </p:xfrm>
        <a:graphic>
          <a:graphicData uri="http://schemas.openxmlformats.org/presentationml/2006/ole">
            <mc:AlternateContent xmlns:mc="http://schemas.openxmlformats.org/markup-compatibility/2006">
              <mc:Choice xmlns:v="urn:schemas-microsoft-com:vml" Requires="v">
                <p:oleObj spid="_x0000_s3827" r:id="rId17" imgW="3200400" imgH="330120" progId="Equation.3">
                  <p:embed/>
                </p:oleObj>
              </mc:Choice>
              <mc:Fallback>
                <p:oleObj r:id="rId17" imgW="3200400" imgH="330120" progId="Equation.3">
                  <p:embed/>
                  <p:pic>
                    <p:nvPicPr>
                      <p:cNvPr id="5135" name="Object 15">
                        <a:extLst>
                          <a:ext uri="{FF2B5EF4-FFF2-40B4-BE49-F238E27FC236}">
                            <a16:creationId xmlns:a16="http://schemas.microsoft.com/office/drawing/2014/main" id="{88516A29-948B-4F24-87A9-DE86D7901800}"/>
                          </a:ext>
                        </a:extLst>
                      </p:cNvPr>
                      <p:cNvPicPr>
                        <a:picLocks noChangeAspect="1" noChangeArrowheads="1"/>
                      </p:cNvPicPr>
                      <p:nvPr/>
                    </p:nvPicPr>
                    <p:blipFill>
                      <a:blip r:embed="rId18"/>
                      <a:srcRect/>
                      <a:stretch>
                        <a:fillRect/>
                      </a:stretch>
                    </p:blipFill>
                    <p:spPr bwMode="auto">
                      <a:xfrm>
                        <a:off x="2368435" y="4734350"/>
                        <a:ext cx="6099176" cy="632078"/>
                      </a:xfrm>
                      <a:prstGeom prst="rect">
                        <a:avLst/>
                      </a:prstGeom>
                      <a:noFill/>
                      <a:ln>
                        <a:noFill/>
                      </a:ln>
                    </p:spPr>
                  </p:pic>
                </p:oleObj>
              </mc:Fallback>
            </mc:AlternateContent>
          </a:graphicData>
        </a:graphic>
      </p:graphicFrame>
      <p:graphicFrame>
        <p:nvGraphicFramePr>
          <p:cNvPr id="5136" name="Object 16">
            <a:extLst>
              <a:ext uri="{FF2B5EF4-FFF2-40B4-BE49-F238E27FC236}">
                <a16:creationId xmlns:a16="http://schemas.microsoft.com/office/drawing/2014/main" id="{6B47E108-AF5D-4C80-9E7F-EB1AC479CB62}"/>
              </a:ext>
            </a:extLst>
          </p:cNvPr>
          <p:cNvGraphicFramePr>
            <a:graphicFrameLocks noChangeAspect="1"/>
          </p:cNvGraphicFramePr>
          <p:nvPr/>
        </p:nvGraphicFramePr>
        <p:xfrm>
          <a:off x="3023626" y="5412722"/>
          <a:ext cx="4614000" cy="593860"/>
        </p:xfrm>
        <a:graphic>
          <a:graphicData uri="http://schemas.openxmlformats.org/presentationml/2006/ole">
            <mc:AlternateContent xmlns:mc="http://schemas.openxmlformats.org/markup-compatibility/2006">
              <mc:Choice xmlns:v="urn:schemas-microsoft-com:vml" Requires="v">
                <p:oleObj spid="_x0000_s3828" r:id="rId19" imgW="1485572" imgH="190734" progId="Equation.3">
                  <p:embed/>
                </p:oleObj>
              </mc:Choice>
              <mc:Fallback>
                <p:oleObj r:id="rId19" imgW="1485572" imgH="190734" progId="Equation.3">
                  <p:embed/>
                  <p:pic>
                    <p:nvPicPr>
                      <p:cNvPr id="5136" name="Object 16">
                        <a:extLst>
                          <a:ext uri="{FF2B5EF4-FFF2-40B4-BE49-F238E27FC236}">
                            <a16:creationId xmlns:a16="http://schemas.microsoft.com/office/drawing/2014/main" id="{6B47E108-AF5D-4C80-9E7F-EB1AC479CB6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23626" y="5412722"/>
                        <a:ext cx="4614000" cy="593860"/>
                      </a:xfrm>
                      <a:prstGeom prst="rect">
                        <a:avLst/>
                      </a:prstGeom>
                      <a:noFill/>
                      <a:ln>
                        <a:noFill/>
                      </a:ln>
                    </p:spPr>
                  </p:pic>
                </p:oleObj>
              </mc:Fallback>
            </mc:AlternateContent>
          </a:graphicData>
        </a:graphic>
      </p:graphicFrame>
      <p:graphicFrame>
        <p:nvGraphicFramePr>
          <p:cNvPr id="5137" name="Object 17">
            <a:extLst>
              <a:ext uri="{FF2B5EF4-FFF2-40B4-BE49-F238E27FC236}">
                <a16:creationId xmlns:a16="http://schemas.microsoft.com/office/drawing/2014/main" id="{7BD768F8-972E-48AF-A7B3-5A7817112683}"/>
              </a:ext>
            </a:extLst>
          </p:cNvPr>
          <p:cNvGraphicFramePr>
            <a:graphicFrameLocks noChangeAspect="1"/>
          </p:cNvGraphicFramePr>
          <p:nvPr/>
        </p:nvGraphicFramePr>
        <p:xfrm>
          <a:off x="2855641" y="6042424"/>
          <a:ext cx="2562383" cy="575840"/>
        </p:xfrm>
        <a:graphic>
          <a:graphicData uri="http://schemas.openxmlformats.org/presentationml/2006/ole">
            <mc:AlternateContent xmlns:mc="http://schemas.openxmlformats.org/markup-compatibility/2006">
              <mc:Choice xmlns:v="urn:schemas-microsoft-com:vml" Requires="v">
                <p:oleObj spid="_x0000_s3829" r:id="rId21" imgW="850848" imgH="190734" progId="Equation.3">
                  <p:embed/>
                </p:oleObj>
              </mc:Choice>
              <mc:Fallback>
                <p:oleObj r:id="rId21" imgW="850848" imgH="190734" progId="Equation.3">
                  <p:embed/>
                  <p:pic>
                    <p:nvPicPr>
                      <p:cNvPr id="5137" name="Object 17">
                        <a:extLst>
                          <a:ext uri="{FF2B5EF4-FFF2-40B4-BE49-F238E27FC236}">
                            <a16:creationId xmlns:a16="http://schemas.microsoft.com/office/drawing/2014/main" id="{7BD768F8-972E-48AF-A7B3-5A781711268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55641" y="6042424"/>
                        <a:ext cx="2562383" cy="57584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0247557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wipe(left)">
                                      <p:cBhvr>
                                        <p:cTn id="7" dur="500"/>
                                        <p:tgtEl>
                                          <p:spTgt spid="51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wipe(left)">
                                      <p:cBhvr>
                                        <p:cTn id="12" dur="500"/>
                                        <p:tgtEl>
                                          <p:spTgt spid="5123"/>
                                        </p:tgtEl>
                                      </p:cBhvr>
                                    </p:animEffect>
                                  </p:childTnLst>
                                </p:cTn>
                              </p:par>
                              <p:par>
                                <p:cTn id="13" presetID="22" presetClass="entr" presetSubtype="8" fill="hold" nodeType="withEffect">
                                  <p:stCondLst>
                                    <p:cond delay="0"/>
                                  </p:stCondLst>
                                  <p:childTnLst>
                                    <p:set>
                                      <p:cBhvr>
                                        <p:cTn id="14" dur="1" fill="hold">
                                          <p:stCondLst>
                                            <p:cond delay="0"/>
                                          </p:stCondLst>
                                        </p:cTn>
                                        <p:tgtEl>
                                          <p:spTgt spid="5124"/>
                                        </p:tgtEl>
                                        <p:attrNameLst>
                                          <p:attrName>style.visibility</p:attrName>
                                        </p:attrNameLst>
                                      </p:cBhvr>
                                      <p:to>
                                        <p:strVal val="visible"/>
                                      </p:to>
                                    </p:set>
                                    <p:animEffect transition="in" filter="wipe(left)">
                                      <p:cBhvr>
                                        <p:cTn id="15" dur="500"/>
                                        <p:tgtEl>
                                          <p:spTgt spid="512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5130"/>
                                        </p:tgtEl>
                                        <p:attrNameLst>
                                          <p:attrName>style.visibility</p:attrName>
                                        </p:attrNameLst>
                                      </p:cBhvr>
                                      <p:to>
                                        <p:strVal val="visible"/>
                                      </p:to>
                                    </p:set>
                                    <p:animEffect transition="in" filter="wipe(up)">
                                      <p:cBhvr>
                                        <p:cTn id="20" dur="500"/>
                                        <p:tgtEl>
                                          <p:spTgt spid="513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131"/>
                                        </p:tgtEl>
                                        <p:attrNameLst>
                                          <p:attrName>style.visibility</p:attrName>
                                        </p:attrNameLst>
                                      </p:cBhvr>
                                      <p:to>
                                        <p:strVal val="visible"/>
                                      </p:to>
                                    </p:set>
                                    <p:animEffect transition="in" filter="wipe(left)">
                                      <p:cBhvr>
                                        <p:cTn id="25" dur="500"/>
                                        <p:tgtEl>
                                          <p:spTgt spid="5131"/>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5125"/>
                                        </p:tgtEl>
                                        <p:attrNameLst>
                                          <p:attrName>style.visibility</p:attrName>
                                        </p:attrNameLst>
                                      </p:cBhvr>
                                      <p:to>
                                        <p:strVal val="visible"/>
                                      </p:to>
                                    </p:set>
                                    <p:animEffect transition="in" filter="wipe(left)">
                                      <p:cBhvr>
                                        <p:cTn id="29" dur="500"/>
                                        <p:tgtEl>
                                          <p:spTgt spid="512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5132"/>
                                        </p:tgtEl>
                                        <p:attrNameLst>
                                          <p:attrName>style.visibility</p:attrName>
                                        </p:attrNameLst>
                                      </p:cBhvr>
                                      <p:to>
                                        <p:strVal val="visible"/>
                                      </p:to>
                                    </p:set>
                                    <p:animEffect transition="in" filter="wipe(left)">
                                      <p:cBhvr>
                                        <p:cTn id="34" dur="500"/>
                                        <p:tgtEl>
                                          <p:spTgt spid="513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5133"/>
                                        </p:tgtEl>
                                        <p:attrNameLst>
                                          <p:attrName>style.visibility</p:attrName>
                                        </p:attrNameLst>
                                      </p:cBhvr>
                                      <p:to>
                                        <p:strVal val="visible"/>
                                      </p:to>
                                    </p:set>
                                    <p:animEffect transition="in" filter="wipe(left)">
                                      <p:cBhvr>
                                        <p:cTn id="39" dur="500"/>
                                        <p:tgtEl>
                                          <p:spTgt spid="513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5134"/>
                                        </p:tgtEl>
                                        <p:attrNameLst>
                                          <p:attrName>style.visibility</p:attrName>
                                        </p:attrNameLst>
                                      </p:cBhvr>
                                      <p:to>
                                        <p:strVal val="visible"/>
                                      </p:to>
                                    </p:set>
                                    <p:animEffect transition="in" filter="wipe(left)">
                                      <p:cBhvr>
                                        <p:cTn id="44" dur="500"/>
                                        <p:tgtEl>
                                          <p:spTgt spid="513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5135"/>
                                        </p:tgtEl>
                                        <p:attrNameLst>
                                          <p:attrName>style.visibility</p:attrName>
                                        </p:attrNameLst>
                                      </p:cBhvr>
                                      <p:to>
                                        <p:strVal val="visible"/>
                                      </p:to>
                                    </p:set>
                                    <p:animEffect transition="in" filter="wipe(left)">
                                      <p:cBhvr>
                                        <p:cTn id="49" dur="500"/>
                                        <p:tgtEl>
                                          <p:spTgt spid="513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5136"/>
                                        </p:tgtEl>
                                        <p:attrNameLst>
                                          <p:attrName>style.visibility</p:attrName>
                                        </p:attrNameLst>
                                      </p:cBhvr>
                                      <p:to>
                                        <p:strVal val="visible"/>
                                      </p:to>
                                    </p:set>
                                    <p:animEffect transition="in" filter="wipe(left)">
                                      <p:cBhvr>
                                        <p:cTn id="54" dur="500"/>
                                        <p:tgtEl>
                                          <p:spTgt spid="5136"/>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5137"/>
                                        </p:tgtEl>
                                        <p:attrNameLst>
                                          <p:attrName>style.visibility</p:attrName>
                                        </p:attrNameLst>
                                      </p:cBhvr>
                                      <p:to>
                                        <p:strVal val="visible"/>
                                      </p:to>
                                    </p:set>
                                    <p:animEffect transition="in" filter="wipe(left)">
                                      <p:cBhvr>
                                        <p:cTn id="59" dur="500"/>
                                        <p:tgtEl>
                                          <p:spTgt spid="5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utoUpdateAnimBg="0"/>
      <p:bldP spid="5130" grpId="0" animBg="1" autoUpdateAnimBg="0"/>
      <p:bldP spid="5131"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a:extLst>
              <a:ext uri="{FF2B5EF4-FFF2-40B4-BE49-F238E27FC236}">
                <a16:creationId xmlns:a16="http://schemas.microsoft.com/office/drawing/2014/main" id="{723A9897-9ADF-456A-9E14-198F0A890776}"/>
              </a:ext>
            </a:extLst>
          </p:cNvPr>
          <p:cNvSpPr txBox="1">
            <a:spLocks noGrp="1" noChangeArrowheads="1"/>
          </p:cNvSpPr>
          <p:nvPr/>
        </p:nvSpPr>
        <p:spPr bwMode="auto">
          <a:xfrm>
            <a:off x="6959600" y="6524625"/>
            <a:ext cx="32512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fld id="{D57996EB-7DCB-4A79-B494-01ECD582E9B0}" type="slidenum">
              <a:rPr lang="zh-TW" altLang="en-US" sz="1400">
                <a:ea typeface="PMingLiU" panose="02020500000000000000" pitchFamily="18" charset="-120"/>
              </a:rPr>
              <a:pPr algn="r" eaLnBrk="1" hangingPunct="1"/>
              <a:t>46</a:t>
            </a:fld>
            <a:endParaRPr lang="en-US" altLang="zh-CN" sz="1400">
              <a:ea typeface="PMingLiU" panose="02020500000000000000" pitchFamily="18" charset="-120"/>
            </a:endParaRPr>
          </a:p>
        </p:txBody>
      </p:sp>
      <p:sp>
        <p:nvSpPr>
          <p:cNvPr id="7171" name="Rectangle 2">
            <a:extLst>
              <a:ext uri="{FF2B5EF4-FFF2-40B4-BE49-F238E27FC236}">
                <a16:creationId xmlns:a16="http://schemas.microsoft.com/office/drawing/2014/main" id="{9DD67CCC-98A1-4577-B35E-9D4AAF76175F}"/>
              </a:ext>
            </a:extLst>
          </p:cNvPr>
          <p:cNvSpPr>
            <a:spLocks noGrp="1" noChangeArrowheads="1"/>
          </p:cNvSpPr>
          <p:nvPr>
            <p:ph type="body" idx="4294967295"/>
          </p:nvPr>
        </p:nvSpPr>
        <p:spPr>
          <a:xfrm>
            <a:off x="1632769" y="183061"/>
            <a:ext cx="7859663" cy="959642"/>
          </a:xfrm>
        </p:spPr>
        <p:txBody>
          <a:bodyPr/>
          <a:lstStyle/>
          <a:p>
            <a:pPr eaLnBrk="1" hangingPunct="1"/>
            <a:r>
              <a:rPr lang="zh-CN" altLang="en-US" sz="3200" dirty="0">
                <a:latin typeface="华文新魏" panose="02010800040101010101" pitchFamily="2" charset="-122"/>
                <a:ea typeface="华文新魏" panose="02010800040101010101" pitchFamily="2" charset="-122"/>
              </a:rPr>
              <a:t>消解式例子</a:t>
            </a:r>
            <a:endParaRPr lang="en-US" altLang="zh-CN" sz="3200" dirty="0">
              <a:latin typeface="华文新魏" panose="02010800040101010101" pitchFamily="2" charset="-122"/>
              <a:ea typeface="华文新魏" panose="02010800040101010101" pitchFamily="2" charset="-122"/>
            </a:endParaRPr>
          </a:p>
        </p:txBody>
      </p:sp>
      <p:sp>
        <p:nvSpPr>
          <p:cNvPr id="7172" name="Text Box 3">
            <a:extLst>
              <a:ext uri="{FF2B5EF4-FFF2-40B4-BE49-F238E27FC236}">
                <a16:creationId xmlns:a16="http://schemas.microsoft.com/office/drawing/2014/main" id="{219BA0CC-08B3-49B0-B4E4-82989DE8C478}"/>
              </a:ext>
            </a:extLst>
          </p:cNvPr>
          <p:cNvSpPr txBox="1">
            <a:spLocks noChangeArrowheads="1"/>
          </p:cNvSpPr>
          <p:nvPr/>
        </p:nvSpPr>
        <p:spPr bwMode="auto">
          <a:xfrm>
            <a:off x="2567912" y="1010593"/>
            <a:ext cx="3505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Clr>
                <a:srgbClr val="00FFFF"/>
              </a:buClr>
              <a:buSzPct val="90000"/>
              <a:buFont typeface="Wingdings" panose="05000000000000000000" pitchFamily="2" charset="2"/>
              <a:buNone/>
            </a:pPr>
            <a:r>
              <a:rPr lang="en-US" altLang="zh-CN" sz="2400" dirty="0">
                <a:latin typeface="华文新魏" panose="02010800040101010101" pitchFamily="2" charset="-122"/>
                <a:ea typeface="华文新魏" panose="02010800040101010101" pitchFamily="2" charset="-122"/>
              </a:rPr>
              <a:t> (a) </a:t>
            </a:r>
            <a:r>
              <a:rPr lang="zh-CN" altLang="en-US" sz="2400" dirty="0">
                <a:latin typeface="华文新魏" panose="02010800040101010101" pitchFamily="2" charset="-122"/>
                <a:ea typeface="华文新魏" panose="02010800040101010101" pitchFamily="2" charset="-122"/>
              </a:rPr>
              <a:t>空子句 </a:t>
            </a:r>
            <a:r>
              <a:rPr lang="en-US" altLang="zh-CN" sz="2400" dirty="0">
                <a:latin typeface="华文新魏" panose="02010800040101010101" pitchFamily="2" charset="-122"/>
                <a:ea typeface="华文新魏" panose="02010800040101010101" pitchFamily="2" charset="-122"/>
              </a:rPr>
              <a:t>NIL Clause</a:t>
            </a:r>
          </a:p>
        </p:txBody>
      </p:sp>
      <p:grpSp>
        <p:nvGrpSpPr>
          <p:cNvPr id="7173" name="Group 5">
            <a:extLst>
              <a:ext uri="{FF2B5EF4-FFF2-40B4-BE49-F238E27FC236}">
                <a16:creationId xmlns:a16="http://schemas.microsoft.com/office/drawing/2014/main" id="{67626E11-15C0-4555-9261-BD6FFC50976B}"/>
              </a:ext>
            </a:extLst>
          </p:cNvPr>
          <p:cNvGrpSpPr>
            <a:grpSpLocks/>
          </p:cNvGrpSpPr>
          <p:nvPr/>
        </p:nvGrpSpPr>
        <p:grpSpPr bwMode="auto">
          <a:xfrm>
            <a:off x="5715000" y="4019551"/>
            <a:ext cx="914400" cy="352425"/>
            <a:chOff x="0" y="0"/>
            <a:chExt cx="768" cy="261"/>
          </a:xfrm>
        </p:grpSpPr>
        <p:sp>
          <p:nvSpPr>
            <p:cNvPr id="7174" name="Line 5">
              <a:extLst>
                <a:ext uri="{FF2B5EF4-FFF2-40B4-BE49-F238E27FC236}">
                  <a16:creationId xmlns:a16="http://schemas.microsoft.com/office/drawing/2014/main" id="{96D86223-FEE9-4EC7-941B-27293A77FF67}"/>
                </a:ext>
              </a:extLst>
            </p:cNvPr>
            <p:cNvSpPr>
              <a:spLocks noChangeShapeType="1"/>
            </p:cNvSpPr>
            <p:nvPr/>
          </p:nvSpPr>
          <p:spPr bwMode="auto">
            <a:xfrm>
              <a:off x="0" y="0"/>
              <a:ext cx="384" cy="261"/>
            </a:xfrm>
            <a:prstGeom prst="line">
              <a:avLst/>
            </a:prstGeom>
            <a:noFill/>
            <a:ln w="1905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 name="Line 6">
              <a:extLst>
                <a:ext uri="{FF2B5EF4-FFF2-40B4-BE49-F238E27FC236}">
                  <a16:creationId xmlns:a16="http://schemas.microsoft.com/office/drawing/2014/main" id="{B98DAE85-D613-42F6-81E6-5029D0EE8AD0}"/>
                </a:ext>
              </a:extLst>
            </p:cNvPr>
            <p:cNvSpPr>
              <a:spLocks noChangeShapeType="1"/>
            </p:cNvSpPr>
            <p:nvPr/>
          </p:nvSpPr>
          <p:spPr bwMode="auto">
            <a:xfrm flipV="1">
              <a:off x="384" y="0"/>
              <a:ext cx="384" cy="261"/>
            </a:xfrm>
            <a:prstGeom prst="line">
              <a:avLst/>
            </a:prstGeom>
            <a:noFill/>
            <a:ln w="1905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76" name="Group 8">
            <a:extLst>
              <a:ext uri="{FF2B5EF4-FFF2-40B4-BE49-F238E27FC236}">
                <a16:creationId xmlns:a16="http://schemas.microsoft.com/office/drawing/2014/main" id="{CD097095-402F-4411-94AA-7DA65682F86E}"/>
              </a:ext>
            </a:extLst>
          </p:cNvPr>
          <p:cNvGrpSpPr>
            <a:grpSpLocks/>
          </p:cNvGrpSpPr>
          <p:nvPr/>
        </p:nvGrpSpPr>
        <p:grpSpPr bwMode="auto">
          <a:xfrm>
            <a:off x="5467351" y="3586164"/>
            <a:ext cx="3032125" cy="414337"/>
            <a:chOff x="0" y="0"/>
            <a:chExt cx="1910" cy="261"/>
          </a:xfrm>
        </p:grpSpPr>
        <p:sp>
          <p:nvSpPr>
            <p:cNvPr id="7177" name="Text Box 8">
              <a:extLst>
                <a:ext uri="{FF2B5EF4-FFF2-40B4-BE49-F238E27FC236}">
                  <a16:creationId xmlns:a16="http://schemas.microsoft.com/office/drawing/2014/main" id="{33287A90-6FA3-45E8-8D7E-915AAE2E2442}"/>
                </a:ext>
              </a:extLst>
            </p:cNvPr>
            <p:cNvSpPr txBox="1">
              <a:spLocks noChangeArrowheads="1"/>
            </p:cNvSpPr>
            <p:nvPr/>
          </p:nvSpPr>
          <p:spPr bwMode="auto">
            <a:xfrm>
              <a:off x="0" y="0"/>
              <a:ext cx="2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ea typeface="华文新魏" panose="02010800040101010101" pitchFamily="2" charset="-122"/>
                </a:rPr>
                <a:t>P</a:t>
              </a:r>
            </a:p>
          </p:txBody>
        </p:sp>
        <p:sp>
          <p:nvSpPr>
            <p:cNvPr id="7178" name="Text Box 9">
              <a:extLst>
                <a:ext uri="{FF2B5EF4-FFF2-40B4-BE49-F238E27FC236}">
                  <a16:creationId xmlns:a16="http://schemas.microsoft.com/office/drawing/2014/main" id="{FDD61964-B4EE-4B85-BE5C-E1D518F8F0FB}"/>
                </a:ext>
              </a:extLst>
            </p:cNvPr>
            <p:cNvSpPr txBox="1">
              <a:spLocks noChangeArrowheads="1"/>
            </p:cNvSpPr>
            <p:nvPr/>
          </p:nvSpPr>
          <p:spPr bwMode="auto">
            <a:xfrm>
              <a:off x="348" y="11"/>
              <a:ext cx="156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Times New Roman" panose="02020603050405020304" pitchFamily="18" charset="0"/>
                </a:rPr>
                <a:t>～</a:t>
              </a:r>
              <a:r>
                <a:rPr lang="en-US" altLang="zh-CN" sz="2000" b="1">
                  <a:latin typeface="Times New Roman" panose="02020603050405020304" pitchFamily="18" charset="0"/>
                </a:rPr>
                <a:t>P ∨Q  </a:t>
              </a:r>
              <a:r>
                <a:rPr lang="zh-CN" altLang="en-US" sz="2000" b="1">
                  <a:latin typeface="Times New Roman" panose="02020603050405020304" pitchFamily="18" charset="0"/>
                </a:rPr>
                <a:t>（</a:t>
              </a:r>
              <a:r>
                <a:rPr lang="en-US" altLang="zh-CN" sz="2000" b="1">
                  <a:latin typeface="Times New Roman" panose="02020603050405020304" pitchFamily="18" charset="0"/>
                </a:rPr>
                <a:t>P </a:t>
              </a:r>
              <a:r>
                <a:rPr lang="en-US" altLang="zh-CN" sz="2000">
                  <a:latin typeface="华文新魏" panose="02010800040101010101" pitchFamily="2" charset="-122"/>
                  <a:ea typeface="华文新魏" panose="02010800040101010101" pitchFamily="2" charset="-122"/>
                  <a:sym typeface="Symbol" panose="05050102010706020507" pitchFamily="18" charset="2"/>
                </a:rPr>
                <a:t></a:t>
              </a:r>
              <a:r>
                <a:rPr lang="en-US" altLang="zh-CN" sz="2000" b="1">
                  <a:latin typeface="Times New Roman" panose="02020603050405020304" pitchFamily="18" charset="0"/>
                </a:rPr>
                <a:t> Q</a:t>
              </a:r>
              <a:r>
                <a:rPr lang="zh-CN" altLang="en-US" sz="2000" b="1">
                  <a:latin typeface="Times New Roman" panose="02020603050405020304" pitchFamily="18" charset="0"/>
                </a:rPr>
                <a:t>）</a:t>
              </a:r>
            </a:p>
          </p:txBody>
        </p:sp>
      </p:grpSp>
      <p:sp>
        <p:nvSpPr>
          <p:cNvPr id="7179" name="Rectangle 10">
            <a:extLst>
              <a:ext uri="{FF2B5EF4-FFF2-40B4-BE49-F238E27FC236}">
                <a16:creationId xmlns:a16="http://schemas.microsoft.com/office/drawing/2014/main" id="{764A6274-7401-47C0-8ECF-9228B920984E}"/>
              </a:ext>
            </a:extLst>
          </p:cNvPr>
          <p:cNvSpPr>
            <a:spLocks noChangeArrowheads="1"/>
          </p:cNvSpPr>
          <p:nvPr/>
        </p:nvSpPr>
        <p:spPr bwMode="auto">
          <a:xfrm>
            <a:off x="5486400" y="4411663"/>
            <a:ext cx="1295400" cy="311150"/>
          </a:xfrm>
          <a:prstGeom prst="rect">
            <a:avLst/>
          </a:prstGeom>
          <a:solidFill>
            <a:schemeClr val="hlink"/>
          </a:solidFill>
          <a:ln w="9525" cmpd="sng">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rPr>
              <a:t>Q</a:t>
            </a:r>
          </a:p>
        </p:txBody>
      </p:sp>
      <p:grpSp>
        <p:nvGrpSpPr>
          <p:cNvPr id="7180" name="Group 12">
            <a:extLst>
              <a:ext uri="{FF2B5EF4-FFF2-40B4-BE49-F238E27FC236}">
                <a16:creationId xmlns:a16="http://schemas.microsoft.com/office/drawing/2014/main" id="{91572A3F-D133-4DC5-8BF9-D15BB77720DE}"/>
              </a:ext>
            </a:extLst>
          </p:cNvPr>
          <p:cNvGrpSpPr>
            <a:grpSpLocks/>
          </p:cNvGrpSpPr>
          <p:nvPr/>
        </p:nvGrpSpPr>
        <p:grpSpPr bwMode="auto">
          <a:xfrm>
            <a:off x="5867400" y="5573714"/>
            <a:ext cx="914400" cy="352425"/>
            <a:chOff x="0" y="0"/>
            <a:chExt cx="768" cy="261"/>
          </a:xfrm>
        </p:grpSpPr>
        <p:sp>
          <p:nvSpPr>
            <p:cNvPr id="7181" name="Line 12">
              <a:extLst>
                <a:ext uri="{FF2B5EF4-FFF2-40B4-BE49-F238E27FC236}">
                  <a16:creationId xmlns:a16="http://schemas.microsoft.com/office/drawing/2014/main" id="{36C17C6A-608A-497E-B219-C6D6BD5F1FD5}"/>
                </a:ext>
              </a:extLst>
            </p:cNvPr>
            <p:cNvSpPr>
              <a:spLocks noChangeShapeType="1"/>
            </p:cNvSpPr>
            <p:nvPr/>
          </p:nvSpPr>
          <p:spPr bwMode="auto">
            <a:xfrm>
              <a:off x="0" y="0"/>
              <a:ext cx="384" cy="261"/>
            </a:xfrm>
            <a:prstGeom prst="line">
              <a:avLst/>
            </a:prstGeom>
            <a:noFill/>
            <a:ln w="1905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2" name="Line 13">
              <a:extLst>
                <a:ext uri="{FF2B5EF4-FFF2-40B4-BE49-F238E27FC236}">
                  <a16:creationId xmlns:a16="http://schemas.microsoft.com/office/drawing/2014/main" id="{03380B91-536D-4B5C-9527-D724B39C30BF}"/>
                </a:ext>
              </a:extLst>
            </p:cNvPr>
            <p:cNvSpPr>
              <a:spLocks noChangeShapeType="1"/>
            </p:cNvSpPr>
            <p:nvPr/>
          </p:nvSpPr>
          <p:spPr bwMode="auto">
            <a:xfrm flipV="1">
              <a:off x="384" y="0"/>
              <a:ext cx="384" cy="261"/>
            </a:xfrm>
            <a:prstGeom prst="line">
              <a:avLst/>
            </a:prstGeom>
            <a:noFill/>
            <a:ln w="1905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3" name="Group 15">
            <a:extLst>
              <a:ext uri="{FF2B5EF4-FFF2-40B4-BE49-F238E27FC236}">
                <a16:creationId xmlns:a16="http://schemas.microsoft.com/office/drawing/2014/main" id="{D6D8C653-4FFB-4D04-8CA1-574AE887B010}"/>
              </a:ext>
            </a:extLst>
          </p:cNvPr>
          <p:cNvGrpSpPr>
            <a:grpSpLocks/>
          </p:cNvGrpSpPr>
          <p:nvPr/>
        </p:nvGrpSpPr>
        <p:grpSpPr bwMode="auto">
          <a:xfrm>
            <a:off x="5334000" y="5164139"/>
            <a:ext cx="2057400" cy="427037"/>
            <a:chOff x="0" y="0"/>
            <a:chExt cx="1296" cy="269"/>
          </a:xfrm>
        </p:grpSpPr>
        <p:sp>
          <p:nvSpPr>
            <p:cNvPr id="7184" name="Text Box 15">
              <a:extLst>
                <a:ext uri="{FF2B5EF4-FFF2-40B4-BE49-F238E27FC236}">
                  <a16:creationId xmlns:a16="http://schemas.microsoft.com/office/drawing/2014/main" id="{9800CB0E-C4FF-47A4-AD90-47133AC749B3}"/>
                </a:ext>
              </a:extLst>
            </p:cNvPr>
            <p:cNvSpPr txBox="1">
              <a:spLocks noChangeArrowheads="1"/>
            </p:cNvSpPr>
            <p:nvPr/>
          </p:nvSpPr>
          <p:spPr bwMode="auto">
            <a:xfrm>
              <a:off x="0" y="19"/>
              <a:ext cx="57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ea typeface="华文新魏" panose="02010800040101010101" pitchFamily="2" charset="-122"/>
                </a:rPr>
                <a:t>P </a:t>
              </a:r>
              <a:r>
                <a:rPr lang="en-US" altLang="zh-CN" sz="2000" b="1">
                  <a:latin typeface="Times New Roman" panose="02020603050405020304" pitchFamily="18" charset="0"/>
                </a:rPr>
                <a:t>∨Q </a:t>
              </a:r>
            </a:p>
          </p:txBody>
        </p:sp>
        <p:sp>
          <p:nvSpPr>
            <p:cNvPr id="7185" name="Text Box 16">
              <a:extLst>
                <a:ext uri="{FF2B5EF4-FFF2-40B4-BE49-F238E27FC236}">
                  <a16:creationId xmlns:a16="http://schemas.microsoft.com/office/drawing/2014/main" id="{0F1515A0-286A-4390-9FD9-598B5B788946}"/>
                </a:ext>
              </a:extLst>
            </p:cNvPr>
            <p:cNvSpPr txBox="1">
              <a:spLocks noChangeArrowheads="1"/>
            </p:cNvSpPr>
            <p:nvPr/>
          </p:nvSpPr>
          <p:spPr bwMode="auto">
            <a:xfrm>
              <a:off x="596" y="0"/>
              <a:ext cx="70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Times New Roman" panose="02020603050405020304" pitchFamily="18" charset="0"/>
                </a:rPr>
                <a:t>～</a:t>
              </a:r>
              <a:r>
                <a:rPr lang="en-US" altLang="zh-CN" sz="2000" b="1">
                  <a:latin typeface="Times New Roman" panose="02020603050405020304" pitchFamily="18" charset="0"/>
                </a:rPr>
                <a:t>P ∨Q</a:t>
              </a:r>
            </a:p>
          </p:txBody>
        </p:sp>
      </p:grpSp>
      <p:sp>
        <p:nvSpPr>
          <p:cNvPr id="7186" name="Rectangle 17">
            <a:extLst>
              <a:ext uri="{FF2B5EF4-FFF2-40B4-BE49-F238E27FC236}">
                <a16:creationId xmlns:a16="http://schemas.microsoft.com/office/drawing/2014/main" id="{2AFDE3EA-5ED7-49DB-8A71-2FDA157F31B9}"/>
              </a:ext>
            </a:extLst>
          </p:cNvPr>
          <p:cNvSpPr>
            <a:spLocks noChangeArrowheads="1"/>
          </p:cNvSpPr>
          <p:nvPr/>
        </p:nvSpPr>
        <p:spPr bwMode="auto">
          <a:xfrm>
            <a:off x="5257801" y="5965825"/>
            <a:ext cx="2062163" cy="311150"/>
          </a:xfrm>
          <a:prstGeom prst="rect">
            <a:avLst/>
          </a:prstGeom>
          <a:solidFill>
            <a:schemeClr val="hlink"/>
          </a:solidFill>
          <a:ln w="9525" cmpd="sng">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rPr>
              <a:t>Q </a:t>
            </a:r>
            <a:r>
              <a:rPr lang="en-US" altLang="zh-CN" b="1">
                <a:latin typeface="Times New Roman" panose="02020603050405020304" pitchFamily="18" charset="0"/>
              </a:rPr>
              <a:t>∨ </a:t>
            </a:r>
            <a:r>
              <a:rPr lang="en-US" altLang="zh-CN" sz="2000" b="1">
                <a:latin typeface="Times New Roman" panose="02020603050405020304" pitchFamily="18" charset="0"/>
              </a:rPr>
              <a:t>Q</a:t>
            </a:r>
            <a:r>
              <a:rPr lang="zh-CN" altLang="en-US" sz="2000" b="1">
                <a:latin typeface="Times New Roman" panose="02020603050405020304" pitchFamily="18" charset="0"/>
              </a:rPr>
              <a:t>＝ </a:t>
            </a:r>
            <a:r>
              <a:rPr lang="en-US" altLang="zh-CN" sz="2000" b="1">
                <a:latin typeface="Times New Roman" panose="02020603050405020304" pitchFamily="18" charset="0"/>
              </a:rPr>
              <a:t>Q</a:t>
            </a:r>
          </a:p>
        </p:txBody>
      </p:sp>
      <p:sp>
        <p:nvSpPr>
          <p:cNvPr id="7187" name="Text Box 18">
            <a:extLst>
              <a:ext uri="{FF2B5EF4-FFF2-40B4-BE49-F238E27FC236}">
                <a16:creationId xmlns:a16="http://schemas.microsoft.com/office/drawing/2014/main" id="{6EEFF483-46CE-4DDF-8E82-CBBA7BDBBEF2}"/>
              </a:ext>
            </a:extLst>
          </p:cNvPr>
          <p:cNvSpPr txBox="1">
            <a:spLocks noChangeArrowheads="1"/>
          </p:cNvSpPr>
          <p:nvPr/>
        </p:nvSpPr>
        <p:spPr bwMode="auto">
          <a:xfrm>
            <a:off x="2628900" y="4752975"/>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Clr>
                <a:srgbClr val="00FFFF"/>
              </a:buClr>
              <a:buSzPct val="90000"/>
              <a:buFont typeface="Wingdings" panose="05000000000000000000" pitchFamily="2" charset="2"/>
              <a:buNone/>
            </a:pPr>
            <a:r>
              <a:rPr lang="en-US" altLang="zh-CN" sz="2400">
                <a:latin typeface="华文新魏" panose="02010800040101010101" pitchFamily="2" charset="-122"/>
                <a:ea typeface="华文新魏" panose="02010800040101010101" pitchFamily="2" charset="-122"/>
              </a:rPr>
              <a:t> (c) </a:t>
            </a:r>
            <a:r>
              <a:rPr lang="zh-CN" altLang="en-US" sz="2400">
                <a:latin typeface="华文新魏" panose="02010800040101010101" pitchFamily="2" charset="-122"/>
                <a:ea typeface="华文新魏" panose="02010800040101010101" pitchFamily="2" charset="-122"/>
              </a:rPr>
              <a:t>合并 </a:t>
            </a:r>
            <a:r>
              <a:rPr lang="en-US" altLang="zh-CN" sz="2400">
                <a:latin typeface="华文新魏" panose="02010800040101010101" pitchFamily="2" charset="-122"/>
                <a:ea typeface="华文新魏" panose="02010800040101010101" pitchFamily="2" charset="-122"/>
              </a:rPr>
              <a:t>Combination</a:t>
            </a:r>
          </a:p>
        </p:txBody>
      </p:sp>
      <p:sp>
        <p:nvSpPr>
          <p:cNvPr id="7188" name="Text Box 19">
            <a:extLst>
              <a:ext uri="{FF2B5EF4-FFF2-40B4-BE49-F238E27FC236}">
                <a16:creationId xmlns:a16="http://schemas.microsoft.com/office/drawing/2014/main" id="{2D2BA00E-71D3-4943-A10A-499CC689B895}"/>
              </a:ext>
            </a:extLst>
          </p:cNvPr>
          <p:cNvSpPr txBox="1">
            <a:spLocks noChangeArrowheads="1"/>
          </p:cNvSpPr>
          <p:nvPr/>
        </p:nvSpPr>
        <p:spPr bwMode="auto">
          <a:xfrm>
            <a:off x="2628901" y="3152776"/>
            <a:ext cx="469106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Clr>
                <a:srgbClr val="00FFFF"/>
              </a:buClr>
              <a:buSzPct val="90000"/>
              <a:buFont typeface="Wingdings" panose="05000000000000000000" pitchFamily="2" charset="2"/>
              <a:buNone/>
            </a:pPr>
            <a:r>
              <a:rPr lang="en-US" altLang="zh-CN" sz="2400">
                <a:latin typeface="华文新魏" panose="02010800040101010101" pitchFamily="2" charset="-122"/>
                <a:ea typeface="华文新魏" panose="02010800040101010101" pitchFamily="2" charset="-122"/>
              </a:rPr>
              <a:t> (b) </a:t>
            </a:r>
            <a:r>
              <a:rPr lang="zh-CN" altLang="en-US" sz="2400">
                <a:latin typeface="华文新魏" panose="02010800040101010101" pitchFamily="2" charset="-122"/>
                <a:ea typeface="华文新魏" panose="02010800040101010101" pitchFamily="2" charset="-122"/>
              </a:rPr>
              <a:t>假言推理 </a:t>
            </a:r>
            <a:r>
              <a:rPr lang="en-US" altLang="zh-CN" sz="2400">
                <a:latin typeface="华文新魏" panose="02010800040101010101" pitchFamily="2" charset="-122"/>
                <a:ea typeface="华文新魏" panose="02010800040101010101" pitchFamily="2" charset="-122"/>
              </a:rPr>
              <a:t>Modus ponens</a:t>
            </a:r>
          </a:p>
        </p:txBody>
      </p:sp>
      <p:grpSp>
        <p:nvGrpSpPr>
          <p:cNvPr id="7189" name="Group 21">
            <a:extLst>
              <a:ext uri="{FF2B5EF4-FFF2-40B4-BE49-F238E27FC236}">
                <a16:creationId xmlns:a16="http://schemas.microsoft.com/office/drawing/2014/main" id="{F62E7E4A-DE72-4B75-9E38-7784E3D368AB}"/>
              </a:ext>
            </a:extLst>
          </p:cNvPr>
          <p:cNvGrpSpPr>
            <a:grpSpLocks/>
          </p:cNvGrpSpPr>
          <p:nvPr/>
        </p:nvGrpSpPr>
        <p:grpSpPr bwMode="auto">
          <a:xfrm>
            <a:off x="5856149" y="2193856"/>
            <a:ext cx="914400" cy="352425"/>
            <a:chOff x="0" y="0"/>
            <a:chExt cx="768" cy="261"/>
          </a:xfrm>
        </p:grpSpPr>
        <p:sp>
          <p:nvSpPr>
            <p:cNvPr id="7190" name="Line 21">
              <a:extLst>
                <a:ext uri="{FF2B5EF4-FFF2-40B4-BE49-F238E27FC236}">
                  <a16:creationId xmlns:a16="http://schemas.microsoft.com/office/drawing/2014/main" id="{770CF8B1-670B-406C-86FF-30ECFDA31310}"/>
                </a:ext>
              </a:extLst>
            </p:cNvPr>
            <p:cNvSpPr>
              <a:spLocks noChangeShapeType="1"/>
            </p:cNvSpPr>
            <p:nvPr/>
          </p:nvSpPr>
          <p:spPr bwMode="auto">
            <a:xfrm>
              <a:off x="0" y="0"/>
              <a:ext cx="384" cy="261"/>
            </a:xfrm>
            <a:prstGeom prst="line">
              <a:avLst/>
            </a:prstGeom>
            <a:noFill/>
            <a:ln w="1905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1" name="Line 22">
              <a:extLst>
                <a:ext uri="{FF2B5EF4-FFF2-40B4-BE49-F238E27FC236}">
                  <a16:creationId xmlns:a16="http://schemas.microsoft.com/office/drawing/2014/main" id="{D124D73D-6CBC-4979-B159-2F7098D9E790}"/>
                </a:ext>
              </a:extLst>
            </p:cNvPr>
            <p:cNvSpPr>
              <a:spLocks noChangeShapeType="1"/>
            </p:cNvSpPr>
            <p:nvPr/>
          </p:nvSpPr>
          <p:spPr bwMode="auto">
            <a:xfrm flipV="1">
              <a:off x="384" y="0"/>
              <a:ext cx="384" cy="261"/>
            </a:xfrm>
            <a:prstGeom prst="line">
              <a:avLst/>
            </a:prstGeom>
            <a:noFill/>
            <a:ln w="1905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92" name="Rectangle 23">
            <a:extLst>
              <a:ext uri="{FF2B5EF4-FFF2-40B4-BE49-F238E27FC236}">
                <a16:creationId xmlns:a16="http://schemas.microsoft.com/office/drawing/2014/main" id="{EA48E0A9-8C48-479E-A67B-187FAE6F7740}"/>
              </a:ext>
            </a:extLst>
          </p:cNvPr>
          <p:cNvSpPr>
            <a:spLocks noChangeArrowheads="1"/>
          </p:cNvSpPr>
          <p:nvPr/>
        </p:nvSpPr>
        <p:spPr bwMode="auto">
          <a:xfrm>
            <a:off x="5664200" y="2621527"/>
            <a:ext cx="1295400" cy="311150"/>
          </a:xfrm>
          <a:prstGeom prst="rect">
            <a:avLst/>
          </a:prstGeom>
          <a:solidFill>
            <a:schemeClr val="hlink"/>
          </a:solidFill>
          <a:ln w="9525" cmpd="sng">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rPr>
              <a:t>NIL</a:t>
            </a:r>
          </a:p>
        </p:txBody>
      </p:sp>
      <p:grpSp>
        <p:nvGrpSpPr>
          <p:cNvPr id="7193" name="Group 25">
            <a:extLst>
              <a:ext uri="{FF2B5EF4-FFF2-40B4-BE49-F238E27FC236}">
                <a16:creationId xmlns:a16="http://schemas.microsoft.com/office/drawing/2014/main" id="{806E6E23-844F-4C42-B297-8DD6376340E2}"/>
              </a:ext>
            </a:extLst>
          </p:cNvPr>
          <p:cNvGrpSpPr>
            <a:grpSpLocks/>
          </p:cNvGrpSpPr>
          <p:nvPr/>
        </p:nvGrpSpPr>
        <p:grpSpPr bwMode="auto">
          <a:xfrm>
            <a:off x="3981451" y="1641327"/>
            <a:ext cx="3153713" cy="433079"/>
            <a:chOff x="0" y="0"/>
            <a:chExt cx="1848" cy="191"/>
          </a:xfrm>
        </p:grpSpPr>
        <p:sp>
          <p:nvSpPr>
            <p:cNvPr id="7194" name="Text Box 25">
              <a:extLst>
                <a:ext uri="{FF2B5EF4-FFF2-40B4-BE49-F238E27FC236}">
                  <a16:creationId xmlns:a16="http://schemas.microsoft.com/office/drawing/2014/main" id="{14B1E624-52B3-4417-B31D-390F05BF9454}"/>
                </a:ext>
              </a:extLst>
            </p:cNvPr>
            <p:cNvSpPr txBox="1">
              <a:spLocks noChangeArrowheads="1"/>
            </p:cNvSpPr>
            <p:nvPr/>
          </p:nvSpPr>
          <p:spPr bwMode="auto">
            <a:xfrm>
              <a:off x="948" y="0"/>
              <a:ext cx="200"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ea typeface="华文新魏" panose="02010800040101010101" pitchFamily="2" charset="-122"/>
                </a:rPr>
                <a:t>P</a:t>
              </a:r>
            </a:p>
          </p:txBody>
        </p:sp>
        <p:sp>
          <p:nvSpPr>
            <p:cNvPr id="7195" name="Text Box 26">
              <a:extLst>
                <a:ext uri="{FF2B5EF4-FFF2-40B4-BE49-F238E27FC236}">
                  <a16:creationId xmlns:a16="http://schemas.microsoft.com/office/drawing/2014/main" id="{E31CF134-1D03-487B-8986-425F3C5D5A42}"/>
                </a:ext>
              </a:extLst>
            </p:cNvPr>
            <p:cNvSpPr txBox="1">
              <a:spLocks noChangeArrowheads="1"/>
            </p:cNvSpPr>
            <p:nvPr/>
          </p:nvSpPr>
          <p:spPr bwMode="auto">
            <a:xfrm>
              <a:off x="1497" y="15"/>
              <a:ext cx="351"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Times New Roman" panose="02020603050405020304" pitchFamily="18" charset="0"/>
                </a:rPr>
                <a:t>～</a:t>
              </a:r>
              <a:r>
                <a:rPr lang="en-US" altLang="zh-CN" sz="2000" b="1">
                  <a:latin typeface="Times New Roman" panose="02020603050405020304" pitchFamily="18" charset="0"/>
                </a:rPr>
                <a:t>P</a:t>
              </a:r>
            </a:p>
          </p:txBody>
        </p:sp>
        <p:sp>
          <p:nvSpPr>
            <p:cNvPr id="7196" name="Text Box 27">
              <a:extLst>
                <a:ext uri="{FF2B5EF4-FFF2-40B4-BE49-F238E27FC236}">
                  <a16:creationId xmlns:a16="http://schemas.microsoft.com/office/drawing/2014/main" id="{546675C2-20F1-484F-9FCC-43FC1052A278}"/>
                </a:ext>
              </a:extLst>
            </p:cNvPr>
            <p:cNvSpPr txBox="1">
              <a:spLocks noChangeArrowheads="1"/>
            </p:cNvSpPr>
            <p:nvPr/>
          </p:nvSpPr>
          <p:spPr bwMode="auto">
            <a:xfrm>
              <a:off x="0" y="5"/>
              <a:ext cx="709"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Times New Roman" panose="02020603050405020304" pitchFamily="18" charset="0"/>
                  <a:ea typeface="华文新魏" panose="02010800040101010101" pitchFamily="2" charset="-122"/>
                </a:rPr>
                <a:t>父辈子句</a:t>
              </a:r>
              <a:endParaRPr lang="zh-CN" altLang="en-US" sz="2400">
                <a:latin typeface="Times New Roman" panose="02020603050405020304" pitchFamily="18" charset="0"/>
              </a:endParaRPr>
            </a:p>
          </p:txBody>
        </p:sp>
      </p:grpSp>
    </p:spTree>
    <p:extLst>
      <p:ext uri="{BB962C8B-B14F-4D97-AF65-F5344CB8AC3E}">
        <p14:creationId xmlns:p14="http://schemas.microsoft.com/office/powerpoint/2010/main" val="2331771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slide(fromBottom)">
                                      <p:cBhvr>
                                        <p:cTn id="7" dur="500"/>
                                        <p:tgtEl>
                                          <p:spTgt spid="7172"/>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7193"/>
                                        </p:tgtEl>
                                        <p:attrNameLst>
                                          <p:attrName>style.visibility</p:attrName>
                                        </p:attrNameLst>
                                      </p:cBhvr>
                                      <p:to>
                                        <p:strVal val="visible"/>
                                      </p:to>
                                    </p:set>
                                    <p:animEffect transition="in" filter="blinds(horizontal)">
                                      <p:cBhvr>
                                        <p:cTn id="11" dur="500"/>
                                        <p:tgtEl>
                                          <p:spTgt spid="7193"/>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7189"/>
                                        </p:tgtEl>
                                        <p:attrNameLst>
                                          <p:attrName>style.visibility</p:attrName>
                                        </p:attrNameLst>
                                      </p:cBhvr>
                                      <p:to>
                                        <p:strVal val="visible"/>
                                      </p:to>
                                    </p:set>
                                    <p:animEffect transition="in" filter="wipe(up)">
                                      <p:cBhvr>
                                        <p:cTn id="15" dur="500"/>
                                        <p:tgtEl>
                                          <p:spTgt spid="7189"/>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7192"/>
                                        </p:tgtEl>
                                        <p:attrNameLst>
                                          <p:attrName>style.visibility</p:attrName>
                                        </p:attrNameLst>
                                      </p:cBhvr>
                                      <p:to>
                                        <p:strVal val="visible"/>
                                      </p:to>
                                    </p:set>
                                    <p:animEffect transition="in" filter="wipe(up)">
                                      <p:cBhvr>
                                        <p:cTn id="19" dur="500"/>
                                        <p:tgtEl>
                                          <p:spTgt spid="719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188"/>
                                        </p:tgtEl>
                                        <p:attrNameLst>
                                          <p:attrName>style.visibility</p:attrName>
                                        </p:attrNameLst>
                                      </p:cBhvr>
                                      <p:to>
                                        <p:strVal val="visible"/>
                                      </p:to>
                                    </p:set>
                                    <p:animEffect transition="in" filter="blinds(horizontal)">
                                      <p:cBhvr>
                                        <p:cTn id="24" dur="500"/>
                                        <p:tgtEl>
                                          <p:spTgt spid="7188"/>
                                        </p:tgtEl>
                                      </p:cBhvr>
                                    </p:animEffect>
                                  </p:childTnLst>
                                </p:cTn>
                              </p:par>
                              <p:par>
                                <p:cTn id="25" presetID="3" presetClass="entr" presetSubtype="10" fill="hold" nodeType="withEffect">
                                  <p:stCondLst>
                                    <p:cond delay="0"/>
                                  </p:stCondLst>
                                  <p:childTnLst>
                                    <p:set>
                                      <p:cBhvr>
                                        <p:cTn id="26" dur="1" fill="hold">
                                          <p:stCondLst>
                                            <p:cond delay="0"/>
                                          </p:stCondLst>
                                        </p:cTn>
                                        <p:tgtEl>
                                          <p:spTgt spid="7176"/>
                                        </p:tgtEl>
                                        <p:attrNameLst>
                                          <p:attrName>style.visibility</p:attrName>
                                        </p:attrNameLst>
                                      </p:cBhvr>
                                      <p:to>
                                        <p:strVal val="visible"/>
                                      </p:to>
                                    </p:set>
                                    <p:animEffect transition="in" filter="blinds(horizontal)">
                                      <p:cBhvr>
                                        <p:cTn id="27" dur="500"/>
                                        <p:tgtEl>
                                          <p:spTgt spid="7176"/>
                                        </p:tgtEl>
                                      </p:cBhvr>
                                    </p:animEffect>
                                  </p:childTnLst>
                                </p:cTn>
                              </p:par>
                            </p:childTnLst>
                          </p:cTn>
                        </p:par>
                        <p:par>
                          <p:cTn id="28" fill="hold" nodeType="afterGroup">
                            <p:stCondLst>
                              <p:cond delay="500"/>
                            </p:stCondLst>
                            <p:childTnLst>
                              <p:par>
                                <p:cTn id="29" presetID="22" presetClass="entr" presetSubtype="1" fill="hold" nodeType="afterEffect">
                                  <p:stCondLst>
                                    <p:cond delay="0"/>
                                  </p:stCondLst>
                                  <p:childTnLst>
                                    <p:set>
                                      <p:cBhvr>
                                        <p:cTn id="30" dur="1" fill="hold">
                                          <p:stCondLst>
                                            <p:cond delay="0"/>
                                          </p:stCondLst>
                                        </p:cTn>
                                        <p:tgtEl>
                                          <p:spTgt spid="7173"/>
                                        </p:tgtEl>
                                        <p:attrNameLst>
                                          <p:attrName>style.visibility</p:attrName>
                                        </p:attrNameLst>
                                      </p:cBhvr>
                                      <p:to>
                                        <p:strVal val="visible"/>
                                      </p:to>
                                    </p:set>
                                    <p:animEffect transition="in" filter="wipe(up)">
                                      <p:cBhvr>
                                        <p:cTn id="31" dur="500"/>
                                        <p:tgtEl>
                                          <p:spTgt spid="7173"/>
                                        </p:tgtEl>
                                      </p:cBhvr>
                                    </p:animEffect>
                                  </p:childTnLst>
                                </p:cTn>
                              </p:par>
                            </p:childTnLst>
                          </p:cTn>
                        </p:par>
                        <p:par>
                          <p:cTn id="32" fill="hold" nodeType="afterGroup">
                            <p:stCondLst>
                              <p:cond delay="1000"/>
                            </p:stCondLst>
                            <p:childTnLst>
                              <p:par>
                                <p:cTn id="33" presetID="22" presetClass="entr" presetSubtype="1" fill="hold" grpId="0" nodeType="afterEffect">
                                  <p:stCondLst>
                                    <p:cond delay="0"/>
                                  </p:stCondLst>
                                  <p:childTnLst>
                                    <p:set>
                                      <p:cBhvr>
                                        <p:cTn id="34" dur="1" fill="hold">
                                          <p:stCondLst>
                                            <p:cond delay="0"/>
                                          </p:stCondLst>
                                        </p:cTn>
                                        <p:tgtEl>
                                          <p:spTgt spid="7179"/>
                                        </p:tgtEl>
                                        <p:attrNameLst>
                                          <p:attrName>style.visibility</p:attrName>
                                        </p:attrNameLst>
                                      </p:cBhvr>
                                      <p:to>
                                        <p:strVal val="visible"/>
                                      </p:to>
                                    </p:set>
                                    <p:animEffect transition="in" filter="wipe(up)">
                                      <p:cBhvr>
                                        <p:cTn id="35" dur="500"/>
                                        <p:tgtEl>
                                          <p:spTgt spid="717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7187"/>
                                        </p:tgtEl>
                                        <p:attrNameLst>
                                          <p:attrName>style.visibility</p:attrName>
                                        </p:attrNameLst>
                                      </p:cBhvr>
                                      <p:to>
                                        <p:strVal val="visible"/>
                                      </p:to>
                                    </p:set>
                                    <p:animEffect transition="in" filter="slide(fromBottom)">
                                      <p:cBhvr>
                                        <p:cTn id="40" dur="500"/>
                                        <p:tgtEl>
                                          <p:spTgt spid="7187"/>
                                        </p:tgtEl>
                                      </p:cBhvr>
                                    </p:animEffect>
                                  </p:childTnLst>
                                </p:cTn>
                              </p:par>
                            </p:childTnLst>
                          </p:cTn>
                        </p:par>
                        <p:par>
                          <p:cTn id="41" fill="hold" nodeType="afterGroup">
                            <p:stCondLst>
                              <p:cond delay="500"/>
                            </p:stCondLst>
                            <p:childTnLst>
                              <p:par>
                                <p:cTn id="42" presetID="2" presetClass="entr" presetSubtype="8" fill="hold" nodeType="afterEffect">
                                  <p:stCondLst>
                                    <p:cond delay="0"/>
                                  </p:stCondLst>
                                  <p:childTnLst>
                                    <p:set>
                                      <p:cBhvr>
                                        <p:cTn id="43" dur="1" fill="hold">
                                          <p:stCondLst>
                                            <p:cond delay="0"/>
                                          </p:stCondLst>
                                        </p:cTn>
                                        <p:tgtEl>
                                          <p:spTgt spid="7183"/>
                                        </p:tgtEl>
                                        <p:attrNameLst>
                                          <p:attrName>style.visibility</p:attrName>
                                        </p:attrNameLst>
                                      </p:cBhvr>
                                      <p:to>
                                        <p:strVal val="visible"/>
                                      </p:to>
                                    </p:set>
                                    <p:anim calcmode="lin" valueType="num">
                                      <p:cBhvr additive="base">
                                        <p:cTn id="44" dur="500" fill="hold"/>
                                        <p:tgtEl>
                                          <p:spTgt spid="7183"/>
                                        </p:tgtEl>
                                        <p:attrNameLst>
                                          <p:attrName>ppt_x</p:attrName>
                                        </p:attrNameLst>
                                      </p:cBhvr>
                                      <p:tavLst>
                                        <p:tav tm="0">
                                          <p:val>
                                            <p:strVal val="0-#ppt_w/2"/>
                                          </p:val>
                                        </p:tav>
                                        <p:tav tm="100000">
                                          <p:val>
                                            <p:strVal val="#ppt_x"/>
                                          </p:val>
                                        </p:tav>
                                      </p:tavLst>
                                    </p:anim>
                                    <p:anim calcmode="lin" valueType="num">
                                      <p:cBhvr additive="base">
                                        <p:cTn id="45" dur="500" fill="hold"/>
                                        <p:tgtEl>
                                          <p:spTgt spid="7183"/>
                                        </p:tgtEl>
                                        <p:attrNameLst>
                                          <p:attrName>ppt_y</p:attrName>
                                        </p:attrNameLst>
                                      </p:cBhvr>
                                      <p:tavLst>
                                        <p:tav tm="0">
                                          <p:val>
                                            <p:strVal val="#ppt_y"/>
                                          </p:val>
                                        </p:tav>
                                        <p:tav tm="100000">
                                          <p:val>
                                            <p:strVal val="#ppt_y"/>
                                          </p:val>
                                        </p:tav>
                                      </p:tavLst>
                                    </p:anim>
                                  </p:childTnLst>
                                </p:cTn>
                              </p:par>
                            </p:childTnLst>
                          </p:cTn>
                        </p:par>
                        <p:par>
                          <p:cTn id="46" fill="hold" nodeType="afterGroup">
                            <p:stCondLst>
                              <p:cond delay="1000"/>
                            </p:stCondLst>
                            <p:childTnLst>
                              <p:par>
                                <p:cTn id="47" presetID="22" presetClass="entr" presetSubtype="1" fill="hold" nodeType="afterEffect">
                                  <p:stCondLst>
                                    <p:cond delay="0"/>
                                  </p:stCondLst>
                                  <p:childTnLst>
                                    <p:set>
                                      <p:cBhvr>
                                        <p:cTn id="48" dur="1" fill="hold">
                                          <p:stCondLst>
                                            <p:cond delay="0"/>
                                          </p:stCondLst>
                                        </p:cTn>
                                        <p:tgtEl>
                                          <p:spTgt spid="7180"/>
                                        </p:tgtEl>
                                        <p:attrNameLst>
                                          <p:attrName>style.visibility</p:attrName>
                                        </p:attrNameLst>
                                      </p:cBhvr>
                                      <p:to>
                                        <p:strVal val="visible"/>
                                      </p:to>
                                    </p:set>
                                    <p:animEffect transition="in" filter="wipe(up)">
                                      <p:cBhvr>
                                        <p:cTn id="49" dur="500"/>
                                        <p:tgtEl>
                                          <p:spTgt spid="7180"/>
                                        </p:tgtEl>
                                      </p:cBhvr>
                                    </p:animEffect>
                                  </p:childTnLst>
                                </p:cTn>
                              </p:par>
                            </p:childTnLst>
                          </p:cTn>
                        </p:par>
                        <p:par>
                          <p:cTn id="50" fill="hold" nodeType="afterGroup">
                            <p:stCondLst>
                              <p:cond delay="1500"/>
                            </p:stCondLst>
                            <p:childTnLst>
                              <p:par>
                                <p:cTn id="51" presetID="22" presetClass="entr" presetSubtype="1" fill="hold" grpId="0" nodeType="afterEffect">
                                  <p:stCondLst>
                                    <p:cond delay="0"/>
                                  </p:stCondLst>
                                  <p:childTnLst>
                                    <p:set>
                                      <p:cBhvr>
                                        <p:cTn id="52" dur="1" fill="hold">
                                          <p:stCondLst>
                                            <p:cond delay="0"/>
                                          </p:stCondLst>
                                        </p:cTn>
                                        <p:tgtEl>
                                          <p:spTgt spid="7186"/>
                                        </p:tgtEl>
                                        <p:attrNameLst>
                                          <p:attrName>style.visibility</p:attrName>
                                        </p:attrNameLst>
                                      </p:cBhvr>
                                      <p:to>
                                        <p:strVal val="visible"/>
                                      </p:to>
                                    </p:set>
                                    <p:animEffect transition="in" filter="wipe(up)">
                                      <p:cBhvr>
                                        <p:cTn id="53" dur="500"/>
                                        <p:tgtEl>
                                          <p:spTgt spid="7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autoUpdateAnimBg="0"/>
      <p:bldP spid="7179" grpId="0" animBg="1" autoUpdateAnimBg="0"/>
      <p:bldP spid="7186" grpId="0" animBg="1" autoUpdateAnimBg="0"/>
      <p:bldP spid="7187" grpId="0" autoUpdateAnimBg="0"/>
      <p:bldP spid="7188" grpId="0" autoUpdateAnimBg="0"/>
      <p:bldP spid="7192"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3">
            <a:extLst>
              <a:ext uri="{FF2B5EF4-FFF2-40B4-BE49-F238E27FC236}">
                <a16:creationId xmlns:a16="http://schemas.microsoft.com/office/drawing/2014/main" id="{E67A8D76-B6E4-4147-B19F-C15ECD8B3017}"/>
              </a:ext>
            </a:extLst>
          </p:cNvPr>
          <p:cNvSpPr txBox="1">
            <a:spLocks noGrp="1" noChangeArrowheads="1"/>
          </p:cNvSpPr>
          <p:nvPr/>
        </p:nvSpPr>
        <p:spPr bwMode="auto">
          <a:xfrm>
            <a:off x="6959600" y="6524625"/>
            <a:ext cx="32512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fld id="{1CCB64AD-D68A-4C46-A319-1CDEA41A6069}" type="slidenum">
              <a:rPr lang="zh-TW" altLang="en-US" sz="1400">
                <a:ea typeface="PMingLiU" panose="02020500000000000000" pitchFamily="18" charset="-120"/>
              </a:rPr>
              <a:pPr algn="r" eaLnBrk="1" hangingPunct="1"/>
              <a:t>47</a:t>
            </a:fld>
            <a:endParaRPr lang="en-US" altLang="zh-CN" sz="1400">
              <a:ea typeface="PMingLiU" panose="02020500000000000000" pitchFamily="18" charset="-120"/>
            </a:endParaRPr>
          </a:p>
        </p:txBody>
      </p:sp>
      <p:sp>
        <p:nvSpPr>
          <p:cNvPr id="8195" name="Text Box 2">
            <a:extLst>
              <a:ext uri="{FF2B5EF4-FFF2-40B4-BE49-F238E27FC236}">
                <a16:creationId xmlns:a16="http://schemas.microsoft.com/office/drawing/2014/main" id="{07A9EE68-10E1-43D4-83D6-8397D45BB9A8}"/>
              </a:ext>
            </a:extLst>
          </p:cNvPr>
          <p:cNvSpPr txBox="1">
            <a:spLocks noChangeArrowheads="1"/>
          </p:cNvSpPr>
          <p:nvPr/>
        </p:nvSpPr>
        <p:spPr bwMode="auto">
          <a:xfrm>
            <a:off x="2628900" y="1412876"/>
            <a:ext cx="40005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Clr>
                <a:srgbClr val="00FFFF"/>
              </a:buClr>
              <a:buSzPct val="90000"/>
            </a:pPr>
            <a:r>
              <a:rPr lang="en-US" altLang="zh-CN" sz="2400">
                <a:latin typeface="华文新魏" panose="02010800040101010101" pitchFamily="2" charset="-122"/>
                <a:ea typeface="华文新魏" panose="02010800040101010101" pitchFamily="2" charset="-122"/>
              </a:rPr>
              <a:t> (d) </a:t>
            </a:r>
            <a:r>
              <a:rPr lang="zh-CN" altLang="en-US" sz="2400">
                <a:latin typeface="华文新魏" panose="02010800040101010101" pitchFamily="2" charset="-122"/>
                <a:ea typeface="华文新魏" panose="02010800040101010101" pitchFamily="2" charset="-122"/>
              </a:rPr>
              <a:t>重言式 </a:t>
            </a:r>
            <a:r>
              <a:rPr lang="en-US" altLang="zh-CN" sz="2400">
                <a:latin typeface="华文新魏" panose="02010800040101010101" pitchFamily="2" charset="-122"/>
                <a:ea typeface="华文新魏" panose="02010800040101010101" pitchFamily="2" charset="-122"/>
              </a:rPr>
              <a:t>Tautologies</a:t>
            </a:r>
          </a:p>
        </p:txBody>
      </p:sp>
      <p:grpSp>
        <p:nvGrpSpPr>
          <p:cNvPr id="8196" name="Group 4">
            <a:extLst>
              <a:ext uri="{FF2B5EF4-FFF2-40B4-BE49-F238E27FC236}">
                <a16:creationId xmlns:a16="http://schemas.microsoft.com/office/drawing/2014/main" id="{5FB0207D-7CB8-4B57-A677-97DD5FD19C03}"/>
              </a:ext>
            </a:extLst>
          </p:cNvPr>
          <p:cNvGrpSpPr>
            <a:grpSpLocks/>
          </p:cNvGrpSpPr>
          <p:nvPr/>
        </p:nvGrpSpPr>
        <p:grpSpPr bwMode="auto">
          <a:xfrm>
            <a:off x="5715000" y="4654551"/>
            <a:ext cx="914400" cy="352425"/>
            <a:chOff x="0" y="0"/>
            <a:chExt cx="768" cy="261"/>
          </a:xfrm>
        </p:grpSpPr>
        <p:sp>
          <p:nvSpPr>
            <p:cNvPr id="8197" name="Line 4">
              <a:extLst>
                <a:ext uri="{FF2B5EF4-FFF2-40B4-BE49-F238E27FC236}">
                  <a16:creationId xmlns:a16="http://schemas.microsoft.com/office/drawing/2014/main" id="{F8B33963-2458-4113-AFA7-D49856538375}"/>
                </a:ext>
              </a:extLst>
            </p:cNvPr>
            <p:cNvSpPr>
              <a:spLocks noChangeShapeType="1"/>
            </p:cNvSpPr>
            <p:nvPr/>
          </p:nvSpPr>
          <p:spPr bwMode="auto">
            <a:xfrm>
              <a:off x="0" y="0"/>
              <a:ext cx="384" cy="261"/>
            </a:xfrm>
            <a:prstGeom prst="line">
              <a:avLst/>
            </a:prstGeom>
            <a:noFill/>
            <a:ln w="1905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Line 5">
              <a:extLst>
                <a:ext uri="{FF2B5EF4-FFF2-40B4-BE49-F238E27FC236}">
                  <a16:creationId xmlns:a16="http://schemas.microsoft.com/office/drawing/2014/main" id="{44B0A727-69D8-41C5-81BA-2865DB3E8CCF}"/>
                </a:ext>
              </a:extLst>
            </p:cNvPr>
            <p:cNvSpPr>
              <a:spLocks noChangeShapeType="1"/>
            </p:cNvSpPr>
            <p:nvPr/>
          </p:nvSpPr>
          <p:spPr bwMode="auto">
            <a:xfrm flipV="1">
              <a:off x="384" y="0"/>
              <a:ext cx="384" cy="261"/>
            </a:xfrm>
            <a:prstGeom prst="line">
              <a:avLst/>
            </a:prstGeom>
            <a:noFill/>
            <a:ln w="1905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199" name="Group 7">
            <a:extLst>
              <a:ext uri="{FF2B5EF4-FFF2-40B4-BE49-F238E27FC236}">
                <a16:creationId xmlns:a16="http://schemas.microsoft.com/office/drawing/2014/main" id="{0B67DA14-71E7-46A0-AF30-7E761A3851B7}"/>
              </a:ext>
            </a:extLst>
          </p:cNvPr>
          <p:cNvGrpSpPr>
            <a:grpSpLocks/>
          </p:cNvGrpSpPr>
          <p:nvPr/>
        </p:nvGrpSpPr>
        <p:grpSpPr bwMode="auto">
          <a:xfrm>
            <a:off x="4800601" y="4244976"/>
            <a:ext cx="2697163" cy="396875"/>
            <a:chOff x="0" y="0"/>
            <a:chExt cx="1567" cy="250"/>
          </a:xfrm>
        </p:grpSpPr>
        <p:sp>
          <p:nvSpPr>
            <p:cNvPr id="8200" name="Text Box 7">
              <a:extLst>
                <a:ext uri="{FF2B5EF4-FFF2-40B4-BE49-F238E27FC236}">
                  <a16:creationId xmlns:a16="http://schemas.microsoft.com/office/drawing/2014/main" id="{6EAC84DE-F443-49DE-BD86-FDBFE5BB1E99}"/>
                </a:ext>
              </a:extLst>
            </p:cNvPr>
            <p:cNvSpPr txBox="1">
              <a:spLocks noChangeArrowheads="1"/>
            </p:cNvSpPr>
            <p:nvPr/>
          </p:nvSpPr>
          <p:spPr bwMode="auto">
            <a:xfrm>
              <a:off x="0" y="0"/>
              <a:ext cx="7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Times New Roman" panose="02020603050405020304" pitchFamily="18" charset="0"/>
                </a:rPr>
                <a:t>～</a:t>
              </a:r>
              <a:r>
                <a:rPr lang="zh-CN" altLang="en-US" sz="2000" b="1">
                  <a:latin typeface="Times New Roman" panose="02020603050405020304" pitchFamily="18" charset="0"/>
                  <a:ea typeface="华文新魏" panose="02010800040101010101" pitchFamily="2" charset="-122"/>
                </a:rPr>
                <a:t> </a:t>
              </a:r>
              <a:r>
                <a:rPr lang="en-US" altLang="zh-CN" sz="2000" b="1">
                  <a:latin typeface="Times New Roman" panose="02020603050405020304" pitchFamily="18" charset="0"/>
                  <a:ea typeface="华文新魏" panose="02010800040101010101" pitchFamily="2" charset="-122"/>
                </a:rPr>
                <a:t>P </a:t>
              </a:r>
              <a:r>
                <a:rPr lang="en-US" altLang="zh-CN" sz="2000" b="1">
                  <a:latin typeface="Times New Roman" panose="02020603050405020304" pitchFamily="18" charset="0"/>
                </a:rPr>
                <a:t>∨Q</a:t>
              </a:r>
            </a:p>
          </p:txBody>
        </p:sp>
        <p:sp>
          <p:nvSpPr>
            <p:cNvPr id="8201" name="Text Box 8">
              <a:extLst>
                <a:ext uri="{FF2B5EF4-FFF2-40B4-BE49-F238E27FC236}">
                  <a16:creationId xmlns:a16="http://schemas.microsoft.com/office/drawing/2014/main" id="{7EB6723C-B5E7-4CB7-8302-68F17BD43647}"/>
                </a:ext>
              </a:extLst>
            </p:cNvPr>
            <p:cNvSpPr txBox="1">
              <a:spLocks noChangeArrowheads="1"/>
            </p:cNvSpPr>
            <p:nvPr/>
          </p:nvSpPr>
          <p:spPr bwMode="auto">
            <a:xfrm>
              <a:off x="794" y="0"/>
              <a:ext cx="77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Times New Roman" panose="02020603050405020304" pitchFamily="18" charset="0"/>
                </a:rPr>
                <a:t>～ </a:t>
              </a:r>
              <a:r>
                <a:rPr lang="en-US" altLang="zh-CN" sz="2000" b="1">
                  <a:latin typeface="Times New Roman" panose="02020603050405020304" pitchFamily="18" charset="0"/>
                </a:rPr>
                <a:t>Q ∨ R </a:t>
              </a:r>
            </a:p>
          </p:txBody>
        </p:sp>
      </p:grpSp>
      <p:sp>
        <p:nvSpPr>
          <p:cNvPr id="8202" name="Rectangle 9">
            <a:extLst>
              <a:ext uri="{FF2B5EF4-FFF2-40B4-BE49-F238E27FC236}">
                <a16:creationId xmlns:a16="http://schemas.microsoft.com/office/drawing/2014/main" id="{D49647A0-15E3-48E4-B1D6-528C8FE52A2E}"/>
              </a:ext>
            </a:extLst>
          </p:cNvPr>
          <p:cNvSpPr>
            <a:spLocks noChangeArrowheads="1"/>
          </p:cNvSpPr>
          <p:nvPr/>
        </p:nvSpPr>
        <p:spPr bwMode="auto">
          <a:xfrm>
            <a:off x="5486401" y="5046663"/>
            <a:ext cx="1546225" cy="311150"/>
          </a:xfrm>
          <a:prstGeom prst="rect">
            <a:avLst/>
          </a:prstGeom>
          <a:solidFill>
            <a:schemeClr val="hlink"/>
          </a:solidFill>
          <a:ln w="9525" cmpd="sng">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latin typeface="Times New Roman" panose="02020603050405020304" pitchFamily="18" charset="0"/>
              </a:rPr>
              <a:t>～</a:t>
            </a:r>
            <a:r>
              <a:rPr lang="zh-CN" altLang="en-US" sz="2000" b="1">
                <a:latin typeface="Times New Roman" panose="02020603050405020304" pitchFamily="18" charset="0"/>
                <a:ea typeface="华文新魏" panose="02010800040101010101" pitchFamily="2" charset="-122"/>
              </a:rPr>
              <a:t> </a:t>
            </a:r>
            <a:r>
              <a:rPr lang="en-US" altLang="zh-CN" sz="2000" b="1">
                <a:latin typeface="Times New Roman" panose="02020603050405020304" pitchFamily="18" charset="0"/>
                <a:ea typeface="华文新魏" panose="02010800040101010101" pitchFamily="2" charset="-122"/>
              </a:rPr>
              <a:t>P </a:t>
            </a:r>
            <a:r>
              <a:rPr lang="en-US" altLang="zh-CN" sz="2000" b="1">
                <a:latin typeface="Times New Roman" panose="02020603050405020304" pitchFamily="18" charset="0"/>
              </a:rPr>
              <a:t>∨R</a:t>
            </a:r>
          </a:p>
        </p:txBody>
      </p:sp>
      <p:sp>
        <p:nvSpPr>
          <p:cNvPr id="8203" name="Text Box 10">
            <a:extLst>
              <a:ext uri="{FF2B5EF4-FFF2-40B4-BE49-F238E27FC236}">
                <a16:creationId xmlns:a16="http://schemas.microsoft.com/office/drawing/2014/main" id="{D91D1B0B-2AF7-4155-B766-0AABAD49E46E}"/>
              </a:ext>
            </a:extLst>
          </p:cNvPr>
          <p:cNvSpPr txBox="1">
            <a:spLocks noChangeArrowheads="1"/>
          </p:cNvSpPr>
          <p:nvPr/>
        </p:nvSpPr>
        <p:spPr bwMode="auto">
          <a:xfrm>
            <a:off x="2628900" y="3787776"/>
            <a:ext cx="37719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Clr>
                <a:srgbClr val="00FFFF"/>
              </a:buClr>
              <a:buSzPct val="90000"/>
              <a:buFont typeface="Wingdings" panose="05000000000000000000" pitchFamily="2" charset="2"/>
              <a:buNone/>
            </a:pPr>
            <a:r>
              <a:rPr lang="en-US" altLang="zh-CN" sz="2400">
                <a:latin typeface="华文新魏" panose="02010800040101010101" pitchFamily="2" charset="-122"/>
                <a:ea typeface="华文新魏" panose="02010800040101010101" pitchFamily="2" charset="-122"/>
              </a:rPr>
              <a:t> (e) </a:t>
            </a:r>
            <a:r>
              <a:rPr lang="zh-CN" altLang="en-US" sz="2400">
                <a:latin typeface="华文新魏" panose="02010800040101010101" pitchFamily="2" charset="-122"/>
                <a:ea typeface="华文新魏" panose="02010800040101010101" pitchFamily="2" charset="-122"/>
              </a:rPr>
              <a:t>链式（三段论）</a:t>
            </a:r>
            <a:r>
              <a:rPr lang="en-US" altLang="zh-CN" sz="2400">
                <a:latin typeface="华文新魏" panose="02010800040101010101" pitchFamily="2" charset="-122"/>
                <a:ea typeface="华文新魏" panose="02010800040101010101" pitchFamily="2" charset="-122"/>
              </a:rPr>
              <a:t> Chain</a:t>
            </a:r>
          </a:p>
        </p:txBody>
      </p:sp>
      <p:grpSp>
        <p:nvGrpSpPr>
          <p:cNvPr id="8204" name="Group 12">
            <a:extLst>
              <a:ext uri="{FF2B5EF4-FFF2-40B4-BE49-F238E27FC236}">
                <a16:creationId xmlns:a16="http://schemas.microsoft.com/office/drawing/2014/main" id="{C452BEDE-BC57-4D4C-9296-C85F9EE691AD}"/>
              </a:ext>
            </a:extLst>
          </p:cNvPr>
          <p:cNvGrpSpPr>
            <a:grpSpLocks/>
          </p:cNvGrpSpPr>
          <p:nvPr/>
        </p:nvGrpSpPr>
        <p:grpSpPr bwMode="auto">
          <a:xfrm>
            <a:off x="4114800" y="2462214"/>
            <a:ext cx="914400" cy="352425"/>
            <a:chOff x="0" y="0"/>
            <a:chExt cx="768" cy="261"/>
          </a:xfrm>
        </p:grpSpPr>
        <p:sp>
          <p:nvSpPr>
            <p:cNvPr id="8205" name="Line 12">
              <a:extLst>
                <a:ext uri="{FF2B5EF4-FFF2-40B4-BE49-F238E27FC236}">
                  <a16:creationId xmlns:a16="http://schemas.microsoft.com/office/drawing/2014/main" id="{1969F2C7-BB88-44AF-BD8D-A94A33722BE5}"/>
                </a:ext>
              </a:extLst>
            </p:cNvPr>
            <p:cNvSpPr>
              <a:spLocks noChangeShapeType="1"/>
            </p:cNvSpPr>
            <p:nvPr/>
          </p:nvSpPr>
          <p:spPr bwMode="auto">
            <a:xfrm>
              <a:off x="0" y="0"/>
              <a:ext cx="384" cy="261"/>
            </a:xfrm>
            <a:prstGeom prst="line">
              <a:avLst/>
            </a:prstGeom>
            <a:noFill/>
            <a:ln w="1905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Line 13">
              <a:extLst>
                <a:ext uri="{FF2B5EF4-FFF2-40B4-BE49-F238E27FC236}">
                  <a16:creationId xmlns:a16="http://schemas.microsoft.com/office/drawing/2014/main" id="{E847A070-3E7D-4EA6-BF61-970644A92547}"/>
                </a:ext>
              </a:extLst>
            </p:cNvPr>
            <p:cNvSpPr>
              <a:spLocks noChangeShapeType="1"/>
            </p:cNvSpPr>
            <p:nvPr/>
          </p:nvSpPr>
          <p:spPr bwMode="auto">
            <a:xfrm flipV="1">
              <a:off x="384" y="0"/>
              <a:ext cx="384" cy="261"/>
            </a:xfrm>
            <a:prstGeom prst="line">
              <a:avLst/>
            </a:prstGeom>
            <a:noFill/>
            <a:ln w="1905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07" name="Rectangle 14">
            <a:extLst>
              <a:ext uri="{FF2B5EF4-FFF2-40B4-BE49-F238E27FC236}">
                <a16:creationId xmlns:a16="http://schemas.microsoft.com/office/drawing/2014/main" id="{4B3E5F76-045B-4BBD-B100-83CBE572638E}"/>
              </a:ext>
            </a:extLst>
          </p:cNvPr>
          <p:cNvSpPr>
            <a:spLocks noChangeArrowheads="1"/>
          </p:cNvSpPr>
          <p:nvPr/>
        </p:nvSpPr>
        <p:spPr bwMode="auto">
          <a:xfrm>
            <a:off x="3962401" y="2843213"/>
            <a:ext cx="1412875" cy="311150"/>
          </a:xfrm>
          <a:prstGeom prst="rect">
            <a:avLst/>
          </a:prstGeom>
          <a:solidFill>
            <a:schemeClr val="hlink"/>
          </a:solidFill>
          <a:ln w="9525" cmpd="sng">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rPr>
              <a:t>Q ∨ </a:t>
            </a:r>
            <a:r>
              <a:rPr lang="zh-CN" altLang="en-US" sz="2000" b="1">
                <a:latin typeface="Times New Roman" panose="02020603050405020304" pitchFamily="18" charset="0"/>
              </a:rPr>
              <a:t>～ </a:t>
            </a:r>
            <a:r>
              <a:rPr lang="en-US" altLang="zh-CN" sz="2000" b="1">
                <a:latin typeface="Times New Roman" panose="02020603050405020304" pitchFamily="18" charset="0"/>
              </a:rPr>
              <a:t>Q</a:t>
            </a:r>
          </a:p>
        </p:txBody>
      </p:sp>
      <p:grpSp>
        <p:nvGrpSpPr>
          <p:cNvPr id="8208" name="Group 16">
            <a:extLst>
              <a:ext uri="{FF2B5EF4-FFF2-40B4-BE49-F238E27FC236}">
                <a16:creationId xmlns:a16="http://schemas.microsoft.com/office/drawing/2014/main" id="{35840453-F24E-4690-AE82-3100882CC442}"/>
              </a:ext>
            </a:extLst>
          </p:cNvPr>
          <p:cNvGrpSpPr>
            <a:grpSpLocks/>
          </p:cNvGrpSpPr>
          <p:nvPr/>
        </p:nvGrpSpPr>
        <p:grpSpPr bwMode="auto">
          <a:xfrm>
            <a:off x="1981201" y="2006601"/>
            <a:ext cx="3933825" cy="487363"/>
            <a:chOff x="0" y="0"/>
            <a:chExt cx="2478" cy="307"/>
          </a:xfrm>
        </p:grpSpPr>
        <p:sp>
          <p:nvSpPr>
            <p:cNvPr id="8209" name="Text Box 16">
              <a:extLst>
                <a:ext uri="{FF2B5EF4-FFF2-40B4-BE49-F238E27FC236}">
                  <a16:creationId xmlns:a16="http://schemas.microsoft.com/office/drawing/2014/main" id="{00DE7034-4139-4DA8-9A4C-2B9FFEBEF084}"/>
                </a:ext>
              </a:extLst>
            </p:cNvPr>
            <p:cNvSpPr txBox="1">
              <a:spLocks noChangeArrowheads="1"/>
            </p:cNvSpPr>
            <p:nvPr/>
          </p:nvSpPr>
          <p:spPr bwMode="auto">
            <a:xfrm>
              <a:off x="948" y="40"/>
              <a:ext cx="57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ea typeface="华文新魏" panose="02010800040101010101" pitchFamily="2" charset="-122"/>
                </a:rPr>
                <a:t>P </a:t>
              </a:r>
              <a:r>
                <a:rPr lang="en-US" altLang="zh-CN" sz="2000" b="1">
                  <a:latin typeface="Times New Roman" panose="02020603050405020304" pitchFamily="18" charset="0"/>
                </a:rPr>
                <a:t>∨Q </a:t>
              </a:r>
            </a:p>
          </p:txBody>
        </p:sp>
        <p:sp>
          <p:nvSpPr>
            <p:cNvPr id="8210" name="Text Box 17">
              <a:extLst>
                <a:ext uri="{FF2B5EF4-FFF2-40B4-BE49-F238E27FC236}">
                  <a16:creationId xmlns:a16="http://schemas.microsoft.com/office/drawing/2014/main" id="{2E7C3455-E2D8-48F6-AAEC-4BCF7DC8997A}"/>
                </a:ext>
              </a:extLst>
            </p:cNvPr>
            <p:cNvSpPr txBox="1">
              <a:spLocks noChangeArrowheads="1"/>
            </p:cNvSpPr>
            <p:nvPr/>
          </p:nvSpPr>
          <p:spPr bwMode="auto">
            <a:xfrm>
              <a:off x="1497" y="57"/>
              <a:ext cx="9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Times New Roman" panose="02020603050405020304" pitchFamily="18" charset="0"/>
                </a:rPr>
                <a:t>～</a:t>
              </a:r>
              <a:r>
                <a:rPr lang="en-US" altLang="zh-CN" sz="2000" b="1">
                  <a:latin typeface="Times New Roman" panose="02020603050405020304" pitchFamily="18" charset="0"/>
                </a:rPr>
                <a:t>P ∨ </a:t>
              </a:r>
              <a:r>
                <a:rPr lang="zh-CN" altLang="en-US" sz="2000" b="1">
                  <a:latin typeface="Times New Roman" panose="02020603050405020304" pitchFamily="18" charset="0"/>
                </a:rPr>
                <a:t>～ </a:t>
              </a:r>
              <a:r>
                <a:rPr lang="en-US" altLang="zh-CN" sz="2000" b="1">
                  <a:latin typeface="Times New Roman" panose="02020603050405020304" pitchFamily="18" charset="0"/>
                </a:rPr>
                <a:t>Q </a:t>
              </a:r>
            </a:p>
          </p:txBody>
        </p:sp>
        <p:sp>
          <p:nvSpPr>
            <p:cNvPr id="8211" name="Text Box 18">
              <a:extLst>
                <a:ext uri="{FF2B5EF4-FFF2-40B4-BE49-F238E27FC236}">
                  <a16:creationId xmlns:a16="http://schemas.microsoft.com/office/drawing/2014/main" id="{9FE4843C-225A-4CD8-B544-473392573015}"/>
                </a:ext>
              </a:extLst>
            </p:cNvPr>
            <p:cNvSpPr txBox="1">
              <a:spLocks noChangeArrowheads="1"/>
            </p:cNvSpPr>
            <p:nvPr/>
          </p:nvSpPr>
          <p:spPr bwMode="auto">
            <a:xfrm>
              <a:off x="0" y="0"/>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Times New Roman" panose="02020603050405020304" pitchFamily="18" charset="0"/>
              </a:endParaRPr>
            </a:p>
          </p:txBody>
        </p:sp>
      </p:grpSp>
      <p:grpSp>
        <p:nvGrpSpPr>
          <p:cNvPr id="8212" name="Group 20">
            <a:extLst>
              <a:ext uri="{FF2B5EF4-FFF2-40B4-BE49-F238E27FC236}">
                <a16:creationId xmlns:a16="http://schemas.microsoft.com/office/drawing/2014/main" id="{89F4B712-EF52-4EB7-AF36-6DB176CE4B70}"/>
              </a:ext>
            </a:extLst>
          </p:cNvPr>
          <p:cNvGrpSpPr>
            <a:grpSpLocks/>
          </p:cNvGrpSpPr>
          <p:nvPr/>
        </p:nvGrpSpPr>
        <p:grpSpPr bwMode="auto">
          <a:xfrm>
            <a:off x="6934200" y="2460626"/>
            <a:ext cx="914400" cy="352425"/>
            <a:chOff x="0" y="0"/>
            <a:chExt cx="768" cy="261"/>
          </a:xfrm>
        </p:grpSpPr>
        <p:sp>
          <p:nvSpPr>
            <p:cNvPr id="8213" name="Line 20">
              <a:extLst>
                <a:ext uri="{FF2B5EF4-FFF2-40B4-BE49-F238E27FC236}">
                  <a16:creationId xmlns:a16="http://schemas.microsoft.com/office/drawing/2014/main" id="{0700D8F8-2DB5-466C-AF3D-1C35618E7D95}"/>
                </a:ext>
              </a:extLst>
            </p:cNvPr>
            <p:cNvSpPr>
              <a:spLocks noChangeShapeType="1"/>
            </p:cNvSpPr>
            <p:nvPr/>
          </p:nvSpPr>
          <p:spPr bwMode="auto">
            <a:xfrm>
              <a:off x="0" y="0"/>
              <a:ext cx="384" cy="261"/>
            </a:xfrm>
            <a:prstGeom prst="line">
              <a:avLst/>
            </a:prstGeom>
            <a:noFill/>
            <a:ln w="1905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Line 21">
              <a:extLst>
                <a:ext uri="{FF2B5EF4-FFF2-40B4-BE49-F238E27FC236}">
                  <a16:creationId xmlns:a16="http://schemas.microsoft.com/office/drawing/2014/main" id="{5AC6F9B4-25ED-4B5B-B933-35B7571FBE79}"/>
                </a:ext>
              </a:extLst>
            </p:cNvPr>
            <p:cNvSpPr>
              <a:spLocks noChangeShapeType="1"/>
            </p:cNvSpPr>
            <p:nvPr/>
          </p:nvSpPr>
          <p:spPr bwMode="auto">
            <a:xfrm flipV="1">
              <a:off x="384" y="0"/>
              <a:ext cx="384" cy="261"/>
            </a:xfrm>
            <a:prstGeom prst="line">
              <a:avLst/>
            </a:prstGeom>
            <a:noFill/>
            <a:ln w="1905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15" name="Rectangle 22">
            <a:extLst>
              <a:ext uri="{FF2B5EF4-FFF2-40B4-BE49-F238E27FC236}">
                <a16:creationId xmlns:a16="http://schemas.microsoft.com/office/drawing/2014/main" id="{73764948-BA33-4FC1-A6F7-E3FE6EC83FBF}"/>
              </a:ext>
            </a:extLst>
          </p:cNvPr>
          <p:cNvSpPr>
            <a:spLocks noChangeArrowheads="1"/>
          </p:cNvSpPr>
          <p:nvPr/>
        </p:nvSpPr>
        <p:spPr bwMode="auto">
          <a:xfrm>
            <a:off x="6781800" y="2841625"/>
            <a:ext cx="1474788" cy="311150"/>
          </a:xfrm>
          <a:prstGeom prst="rect">
            <a:avLst/>
          </a:prstGeom>
          <a:solidFill>
            <a:schemeClr val="hlink"/>
          </a:solidFill>
          <a:ln w="9525" cmpd="sng">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rPr>
              <a:t>P ∨ </a:t>
            </a:r>
            <a:r>
              <a:rPr lang="zh-CN" altLang="en-US" sz="2000" b="1">
                <a:latin typeface="Times New Roman" panose="02020603050405020304" pitchFamily="18" charset="0"/>
              </a:rPr>
              <a:t>～ </a:t>
            </a:r>
            <a:r>
              <a:rPr lang="en-US" altLang="zh-CN" sz="2000" b="1">
                <a:latin typeface="Times New Roman" panose="02020603050405020304" pitchFamily="18" charset="0"/>
              </a:rPr>
              <a:t>P</a:t>
            </a:r>
          </a:p>
        </p:txBody>
      </p:sp>
      <p:grpSp>
        <p:nvGrpSpPr>
          <p:cNvPr id="8216" name="Group 24">
            <a:extLst>
              <a:ext uri="{FF2B5EF4-FFF2-40B4-BE49-F238E27FC236}">
                <a16:creationId xmlns:a16="http://schemas.microsoft.com/office/drawing/2014/main" id="{17D50A17-0780-44C9-A9D1-5C8169813F63}"/>
              </a:ext>
            </a:extLst>
          </p:cNvPr>
          <p:cNvGrpSpPr>
            <a:grpSpLocks/>
          </p:cNvGrpSpPr>
          <p:nvPr/>
        </p:nvGrpSpPr>
        <p:grpSpPr bwMode="auto">
          <a:xfrm>
            <a:off x="4800601" y="2005013"/>
            <a:ext cx="3933825" cy="487362"/>
            <a:chOff x="0" y="0"/>
            <a:chExt cx="2478" cy="307"/>
          </a:xfrm>
        </p:grpSpPr>
        <p:sp>
          <p:nvSpPr>
            <p:cNvPr id="8217" name="Text Box 24">
              <a:extLst>
                <a:ext uri="{FF2B5EF4-FFF2-40B4-BE49-F238E27FC236}">
                  <a16:creationId xmlns:a16="http://schemas.microsoft.com/office/drawing/2014/main" id="{2B13A675-3CAF-4403-882B-5006FC3EF0D9}"/>
                </a:ext>
              </a:extLst>
            </p:cNvPr>
            <p:cNvSpPr txBox="1">
              <a:spLocks noChangeArrowheads="1"/>
            </p:cNvSpPr>
            <p:nvPr/>
          </p:nvSpPr>
          <p:spPr bwMode="auto">
            <a:xfrm>
              <a:off x="948" y="40"/>
              <a:ext cx="57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ea typeface="华文新魏" panose="02010800040101010101" pitchFamily="2" charset="-122"/>
                </a:rPr>
                <a:t>P </a:t>
              </a:r>
              <a:r>
                <a:rPr lang="en-US" altLang="zh-CN" sz="2000" b="1">
                  <a:latin typeface="Times New Roman" panose="02020603050405020304" pitchFamily="18" charset="0"/>
                </a:rPr>
                <a:t>∨Q </a:t>
              </a:r>
            </a:p>
          </p:txBody>
        </p:sp>
        <p:sp>
          <p:nvSpPr>
            <p:cNvPr id="8218" name="Text Box 25">
              <a:extLst>
                <a:ext uri="{FF2B5EF4-FFF2-40B4-BE49-F238E27FC236}">
                  <a16:creationId xmlns:a16="http://schemas.microsoft.com/office/drawing/2014/main" id="{0172012D-1D65-421B-9C50-43152AD0AB1D}"/>
                </a:ext>
              </a:extLst>
            </p:cNvPr>
            <p:cNvSpPr txBox="1">
              <a:spLocks noChangeArrowheads="1"/>
            </p:cNvSpPr>
            <p:nvPr/>
          </p:nvSpPr>
          <p:spPr bwMode="auto">
            <a:xfrm>
              <a:off x="1497" y="57"/>
              <a:ext cx="9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Times New Roman" panose="02020603050405020304" pitchFamily="18" charset="0"/>
                </a:rPr>
                <a:t>～</a:t>
              </a:r>
              <a:r>
                <a:rPr lang="en-US" altLang="zh-CN" sz="2000" b="1">
                  <a:latin typeface="Times New Roman" panose="02020603050405020304" pitchFamily="18" charset="0"/>
                </a:rPr>
                <a:t>P ∨ </a:t>
              </a:r>
              <a:r>
                <a:rPr lang="zh-CN" altLang="en-US" sz="2000" b="1">
                  <a:latin typeface="Times New Roman" panose="02020603050405020304" pitchFamily="18" charset="0"/>
                </a:rPr>
                <a:t>～ </a:t>
              </a:r>
              <a:r>
                <a:rPr lang="en-US" altLang="zh-CN" sz="2000" b="1">
                  <a:latin typeface="Times New Roman" panose="02020603050405020304" pitchFamily="18" charset="0"/>
                </a:rPr>
                <a:t>Q </a:t>
              </a:r>
            </a:p>
          </p:txBody>
        </p:sp>
        <p:sp>
          <p:nvSpPr>
            <p:cNvPr id="8219" name="Text Box 26">
              <a:extLst>
                <a:ext uri="{FF2B5EF4-FFF2-40B4-BE49-F238E27FC236}">
                  <a16:creationId xmlns:a16="http://schemas.microsoft.com/office/drawing/2014/main" id="{531B632A-7626-4F60-9CBD-E8CEF8852148}"/>
                </a:ext>
              </a:extLst>
            </p:cNvPr>
            <p:cNvSpPr txBox="1">
              <a:spLocks noChangeArrowheads="1"/>
            </p:cNvSpPr>
            <p:nvPr/>
          </p:nvSpPr>
          <p:spPr bwMode="auto">
            <a:xfrm>
              <a:off x="0" y="0"/>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Times New Roman" panose="02020603050405020304" pitchFamily="18" charset="0"/>
              </a:endParaRPr>
            </a:p>
          </p:txBody>
        </p:sp>
      </p:grpSp>
    </p:spTree>
    <p:extLst>
      <p:ext uri="{BB962C8B-B14F-4D97-AF65-F5344CB8AC3E}">
        <p14:creationId xmlns:p14="http://schemas.microsoft.com/office/powerpoint/2010/main" val="3326817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slide(fromBottom)">
                                      <p:cBhvr>
                                        <p:cTn id="7" dur="500"/>
                                        <p:tgtEl>
                                          <p:spTgt spid="81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208"/>
                                        </p:tgtEl>
                                        <p:attrNameLst>
                                          <p:attrName>style.visibility</p:attrName>
                                        </p:attrNameLst>
                                      </p:cBhvr>
                                      <p:to>
                                        <p:strVal val="visible"/>
                                      </p:to>
                                    </p:set>
                                    <p:animEffect transition="in" filter="blinds(horizontal)">
                                      <p:cBhvr>
                                        <p:cTn id="12" dur="500"/>
                                        <p:tgtEl>
                                          <p:spTgt spid="8208"/>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8204"/>
                                        </p:tgtEl>
                                        <p:attrNameLst>
                                          <p:attrName>style.visibility</p:attrName>
                                        </p:attrNameLst>
                                      </p:cBhvr>
                                      <p:to>
                                        <p:strVal val="visible"/>
                                      </p:to>
                                    </p:set>
                                    <p:animEffect transition="in" filter="wipe(up)">
                                      <p:cBhvr>
                                        <p:cTn id="16" dur="500"/>
                                        <p:tgtEl>
                                          <p:spTgt spid="8204"/>
                                        </p:tgtEl>
                                      </p:cBhvr>
                                    </p:animEffect>
                                  </p:childTnLst>
                                </p:cTn>
                              </p:par>
                            </p:childTnLst>
                          </p:cTn>
                        </p:par>
                        <p:par>
                          <p:cTn id="17" fill="hold" nodeType="afterGroup">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8207"/>
                                        </p:tgtEl>
                                        <p:attrNameLst>
                                          <p:attrName>style.visibility</p:attrName>
                                        </p:attrNameLst>
                                      </p:cBhvr>
                                      <p:to>
                                        <p:strVal val="visible"/>
                                      </p:to>
                                    </p:set>
                                    <p:animEffect transition="in" filter="wipe(up)">
                                      <p:cBhvr>
                                        <p:cTn id="20" dur="500"/>
                                        <p:tgtEl>
                                          <p:spTgt spid="820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8216"/>
                                        </p:tgtEl>
                                        <p:attrNameLst>
                                          <p:attrName>style.visibility</p:attrName>
                                        </p:attrNameLst>
                                      </p:cBhvr>
                                      <p:to>
                                        <p:strVal val="visible"/>
                                      </p:to>
                                    </p:set>
                                    <p:animEffect transition="in" filter="blinds(horizontal)">
                                      <p:cBhvr>
                                        <p:cTn id="25" dur="500"/>
                                        <p:tgtEl>
                                          <p:spTgt spid="8216"/>
                                        </p:tgtEl>
                                      </p:cBhvr>
                                    </p:animEffect>
                                  </p:childTnLst>
                                </p:cTn>
                              </p:par>
                            </p:childTnLst>
                          </p:cTn>
                        </p:par>
                        <p:par>
                          <p:cTn id="26" fill="hold" nodeType="afterGroup">
                            <p:stCondLst>
                              <p:cond delay="500"/>
                            </p:stCondLst>
                            <p:childTnLst>
                              <p:par>
                                <p:cTn id="27" presetID="22" presetClass="entr" presetSubtype="1" fill="hold" nodeType="afterEffect">
                                  <p:stCondLst>
                                    <p:cond delay="0"/>
                                  </p:stCondLst>
                                  <p:childTnLst>
                                    <p:set>
                                      <p:cBhvr>
                                        <p:cTn id="28" dur="1" fill="hold">
                                          <p:stCondLst>
                                            <p:cond delay="0"/>
                                          </p:stCondLst>
                                        </p:cTn>
                                        <p:tgtEl>
                                          <p:spTgt spid="8212"/>
                                        </p:tgtEl>
                                        <p:attrNameLst>
                                          <p:attrName>style.visibility</p:attrName>
                                        </p:attrNameLst>
                                      </p:cBhvr>
                                      <p:to>
                                        <p:strVal val="visible"/>
                                      </p:to>
                                    </p:set>
                                    <p:animEffect transition="in" filter="wipe(up)">
                                      <p:cBhvr>
                                        <p:cTn id="29" dur="500"/>
                                        <p:tgtEl>
                                          <p:spTgt spid="8212"/>
                                        </p:tgtEl>
                                      </p:cBhvr>
                                    </p:animEffect>
                                  </p:childTnLst>
                                </p:cTn>
                              </p:par>
                            </p:childTnLst>
                          </p:cTn>
                        </p:par>
                        <p:par>
                          <p:cTn id="30" fill="hold" nodeType="afterGroup">
                            <p:stCondLst>
                              <p:cond delay="1000"/>
                            </p:stCondLst>
                            <p:childTnLst>
                              <p:par>
                                <p:cTn id="31" presetID="22" presetClass="entr" presetSubtype="1" fill="hold" grpId="0" nodeType="afterEffect">
                                  <p:stCondLst>
                                    <p:cond delay="0"/>
                                  </p:stCondLst>
                                  <p:childTnLst>
                                    <p:set>
                                      <p:cBhvr>
                                        <p:cTn id="32" dur="1" fill="hold">
                                          <p:stCondLst>
                                            <p:cond delay="0"/>
                                          </p:stCondLst>
                                        </p:cTn>
                                        <p:tgtEl>
                                          <p:spTgt spid="8215"/>
                                        </p:tgtEl>
                                        <p:attrNameLst>
                                          <p:attrName>style.visibility</p:attrName>
                                        </p:attrNameLst>
                                      </p:cBhvr>
                                      <p:to>
                                        <p:strVal val="visible"/>
                                      </p:to>
                                    </p:set>
                                    <p:animEffect transition="in" filter="wipe(up)">
                                      <p:cBhvr>
                                        <p:cTn id="33" dur="500"/>
                                        <p:tgtEl>
                                          <p:spTgt spid="821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8203"/>
                                        </p:tgtEl>
                                        <p:attrNameLst>
                                          <p:attrName>style.visibility</p:attrName>
                                        </p:attrNameLst>
                                      </p:cBhvr>
                                      <p:to>
                                        <p:strVal val="visible"/>
                                      </p:to>
                                    </p:set>
                                    <p:animEffect transition="in" filter="blinds(horizontal)">
                                      <p:cBhvr>
                                        <p:cTn id="38" dur="500"/>
                                        <p:tgtEl>
                                          <p:spTgt spid="8203"/>
                                        </p:tgtEl>
                                      </p:cBhvr>
                                    </p:animEffect>
                                  </p:childTnLst>
                                </p:cTn>
                              </p:par>
                            </p:childTnLst>
                          </p:cTn>
                        </p:par>
                        <p:par>
                          <p:cTn id="39" fill="hold" nodeType="afterGroup">
                            <p:stCondLst>
                              <p:cond delay="500"/>
                            </p:stCondLst>
                            <p:childTnLst>
                              <p:par>
                                <p:cTn id="40" presetID="2" presetClass="entr" presetSubtype="8" fill="hold" nodeType="afterEffect">
                                  <p:stCondLst>
                                    <p:cond delay="0"/>
                                  </p:stCondLst>
                                  <p:childTnLst>
                                    <p:set>
                                      <p:cBhvr>
                                        <p:cTn id="41" dur="1" fill="hold">
                                          <p:stCondLst>
                                            <p:cond delay="0"/>
                                          </p:stCondLst>
                                        </p:cTn>
                                        <p:tgtEl>
                                          <p:spTgt spid="8199"/>
                                        </p:tgtEl>
                                        <p:attrNameLst>
                                          <p:attrName>style.visibility</p:attrName>
                                        </p:attrNameLst>
                                      </p:cBhvr>
                                      <p:to>
                                        <p:strVal val="visible"/>
                                      </p:to>
                                    </p:set>
                                    <p:anim calcmode="lin" valueType="num">
                                      <p:cBhvr additive="base">
                                        <p:cTn id="42" dur="500" fill="hold"/>
                                        <p:tgtEl>
                                          <p:spTgt spid="8199"/>
                                        </p:tgtEl>
                                        <p:attrNameLst>
                                          <p:attrName>ppt_x</p:attrName>
                                        </p:attrNameLst>
                                      </p:cBhvr>
                                      <p:tavLst>
                                        <p:tav tm="0">
                                          <p:val>
                                            <p:strVal val="0-#ppt_w/2"/>
                                          </p:val>
                                        </p:tav>
                                        <p:tav tm="100000">
                                          <p:val>
                                            <p:strVal val="#ppt_x"/>
                                          </p:val>
                                        </p:tav>
                                      </p:tavLst>
                                    </p:anim>
                                    <p:anim calcmode="lin" valueType="num">
                                      <p:cBhvr additive="base">
                                        <p:cTn id="43" dur="500" fill="hold"/>
                                        <p:tgtEl>
                                          <p:spTgt spid="8199"/>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1000"/>
                            </p:stCondLst>
                            <p:childTnLst>
                              <p:par>
                                <p:cTn id="45" presetID="22" presetClass="entr" presetSubtype="1" fill="hold" nodeType="afterEffect">
                                  <p:stCondLst>
                                    <p:cond delay="0"/>
                                  </p:stCondLst>
                                  <p:childTnLst>
                                    <p:set>
                                      <p:cBhvr>
                                        <p:cTn id="46" dur="1" fill="hold">
                                          <p:stCondLst>
                                            <p:cond delay="0"/>
                                          </p:stCondLst>
                                        </p:cTn>
                                        <p:tgtEl>
                                          <p:spTgt spid="8196"/>
                                        </p:tgtEl>
                                        <p:attrNameLst>
                                          <p:attrName>style.visibility</p:attrName>
                                        </p:attrNameLst>
                                      </p:cBhvr>
                                      <p:to>
                                        <p:strVal val="visible"/>
                                      </p:to>
                                    </p:set>
                                    <p:animEffect transition="in" filter="wipe(up)">
                                      <p:cBhvr>
                                        <p:cTn id="47" dur="500"/>
                                        <p:tgtEl>
                                          <p:spTgt spid="8196"/>
                                        </p:tgtEl>
                                      </p:cBhvr>
                                    </p:animEffect>
                                  </p:childTnLst>
                                </p:cTn>
                              </p:par>
                            </p:childTnLst>
                          </p:cTn>
                        </p:par>
                        <p:par>
                          <p:cTn id="48" fill="hold" nodeType="afterGroup">
                            <p:stCondLst>
                              <p:cond delay="1500"/>
                            </p:stCondLst>
                            <p:childTnLst>
                              <p:par>
                                <p:cTn id="49" presetID="22" presetClass="entr" presetSubtype="1" fill="hold" grpId="0" nodeType="afterEffect">
                                  <p:stCondLst>
                                    <p:cond delay="0"/>
                                  </p:stCondLst>
                                  <p:childTnLst>
                                    <p:set>
                                      <p:cBhvr>
                                        <p:cTn id="50" dur="1" fill="hold">
                                          <p:stCondLst>
                                            <p:cond delay="0"/>
                                          </p:stCondLst>
                                        </p:cTn>
                                        <p:tgtEl>
                                          <p:spTgt spid="8202"/>
                                        </p:tgtEl>
                                        <p:attrNameLst>
                                          <p:attrName>style.visibility</p:attrName>
                                        </p:attrNameLst>
                                      </p:cBhvr>
                                      <p:to>
                                        <p:strVal val="visible"/>
                                      </p:to>
                                    </p:set>
                                    <p:animEffect transition="in" filter="wipe(up)">
                                      <p:cBhvr>
                                        <p:cTn id="51" dur="500"/>
                                        <p:tgtEl>
                                          <p:spTgt spid="8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autoUpdateAnimBg="0"/>
      <p:bldP spid="8202" grpId="0" animBg="1" autoUpdateAnimBg="0"/>
      <p:bldP spid="8203" grpId="0" autoUpdateAnimBg="0"/>
      <p:bldP spid="8207" grpId="0" animBg="1" autoUpdateAnimBg="0"/>
      <p:bldP spid="8215"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626CF-2C2B-48F9-A71E-19F2D1853467}"/>
              </a:ext>
            </a:extLst>
          </p:cNvPr>
          <p:cNvSpPr>
            <a:spLocks noGrp="1"/>
          </p:cNvSpPr>
          <p:nvPr>
            <p:ph type="title"/>
          </p:nvPr>
        </p:nvSpPr>
        <p:spPr/>
        <p:txBody>
          <a:bodyPr/>
          <a:lstStyle/>
          <a:p>
            <a:r>
              <a:rPr lang="zh-CN" altLang="en-US" dirty="0"/>
              <a:t>第三章目录</a:t>
            </a:r>
          </a:p>
        </p:txBody>
      </p:sp>
      <p:sp>
        <p:nvSpPr>
          <p:cNvPr id="3" name="内容占位符 2">
            <a:extLst>
              <a:ext uri="{FF2B5EF4-FFF2-40B4-BE49-F238E27FC236}">
                <a16:creationId xmlns:a16="http://schemas.microsoft.com/office/drawing/2014/main" id="{80E67F31-DEAF-43ED-A66D-6E5763940D1F}"/>
              </a:ext>
            </a:extLst>
          </p:cNvPr>
          <p:cNvSpPr>
            <a:spLocks noGrp="1"/>
          </p:cNvSpPr>
          <p:nvPr>
            <p:ph sz="half" idx="1"/>
          </p:nvPr>
        </p:nvSpPr>
        <p:spPr>
          <a:xfrm>
            <a:off x="838199" y="1825625"/>
            <a:ext cx="9133574" cy="4351338"/>
          </a:xfrm>
        </p:spPr>
        <p:txBody>
          <a:bodyPr/>
          <a:lstStyle/>
          <a:p>
            <a:r>
              <a:rPr lang="zh-CN" altLang="en-US" dirty="0"/>
              <a:t>子句集的求取</a:t>
            </a:r>
            <a:endParaRPr lang="en-US" altLang="zh-CN" dirty="0"/>
          </a:p>
          <a:p>
            <a:r>
              <a:rPr lang="zh-CN" altLang="en-US" dirty="0"/>
              <a:t>消解原理公式的推导</a:t>
            </a:r>
            <a:endParaRPr lang="en-US" altLang="zh-CN" dirty="0"/>
          </a:p>
          <a:p>
            <a:r>
              <a:rPr lang="zh-CN" altLang="en-US" dirty="0">
                <a:solidFill>
                  <a:srgbClr val="FF0000"/>
                </a:solidFill>
              </a:rPr>
              <a:t>消解反演法</a:t>
            </a:r>
            <a:endParaRPr lang="en-US" altLang="zh-CN" dirty="0">
              <a:solidFill>
                <a:srgbClr val="FF0000"/>
              </a:solidFill>
            </a:endParaRPr>
          </a:p>
          <a:p>
            <a:r>
              <a:rPr lang="zh-CN" altLang="en-US" dirty="0"/>
              <a:t>盲目搜索（宽度优先，深度优先，等代价搜索）</a:t>
            </a:r>
            <a:endParaRPr lang="en-US" altLang="zh-CN" dirty="0"/>
          </a:p>
          <a:p>
            <a:r>
              <a:rPr lang="zh-CN" altLang="en-US" dirty="0"/>
              <a:t>启发式搜索（</a:t>
            </a:r>
            <a:r>
              <a:rPr lang="en-US" altLang="zh-CN" dirty="0"/>
              <a:t>A*</a:t>
            </a:r>
            <a:r>
              <a:rPr lang="zh-CN" altLang="en-US" dirty="0"/>
              <a:t>算法）</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975837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a:extLst>
              <a:ext uri="{FF2B5EF4-FFF2-40B4-BE49-F238E27FC236}">
                <a16:creationId xmlns:a16="http://schemas.microsoft.com/office/drawing/2014/main" id="{E0504D22-C53B-46B1-969E-AF4DFE104AE9}"/>
              </a:ext>
            </a:extLst>
          </p:cNvPr>
          <p:cNvSpPr>
            <a:spLocks noChangeArrowheads="1"/>
          </p:cNvSpPr>
          <p:nvPr/>
        </p:nvSpPr>
        <p:spPr bwMode="auto">
          <a:xfrm>
            <a:off x="1991544" y="1124744"/>
            <a:ext cx="8496944"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Blip>
                <a:blip r:embed="rId2"/>
              </a:buBlip>
            </a:pPr>
            <a:r>
              <a:rPr lang="zh-CN" altLang="en-US" sz="2800" b="1" dirty="0">
                <a:latin typeface="Times New Roman" panose="02020603050405020304" pitchFamily="18" charset="0"/>
                <a:ea typeface="楷体" panose="02010609060101010101" pitchFamily="49" charset="-122"/>
              </a:rPr>
              <a:t>消解反演证明 </a:t>
            </a:r>
          </a:p>
          <a:p>
            <a:pPr eaLnBrk="1" hangingPunct="1">
              <a:spcBef>
                <a:spcPct val="20000"/>
              </a:spcBef>
            </a:pPr>
            <a:r>
              <a:rPr lang="zh-CN" altLang="en-US" sz="28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给出公式集</a:t>
            </a:r>
            <a:r>
              <a:rPr lang="en-US" altLang="zh-CN" sz="2400" b="1" dirty="0">
                <a:latin typeface="Times New Roman" panose="02020603050405020304" pitchFamily="18" charset="0"/>
                <a:ea typeface="楷体" panose="02010609060101010101" pitchFamily="49" charset="-122"/>
              </a:rPr>
              <a:t>{</a:t>
            </a:r>
            <a:r>
              <a:rPr lang="en-US" altLang="zh-CN" sz="2400" b="1" i="1" dirty="0">
                <a:latin typeface="Times New Roman" panose="02020603050405020304" pitchFamily="18" charset="0"/>
                <a:ea typeface="楷体" panose="02010609060101010101" pitchFamily="49" charset="-122"/>
              </a:rPr>
              <a:t>S</a:t>
            </a:r>
            <a:r>
              <a:rPr lang="en-US" altLang="zh-CN" sz="2400" b="1" dirty="0">
                <a:latin typeface="Times New Roman" panose="02020603050405020304" pitchFamily="18" charset="0"/>
                <a:ea typeface="楷体" panose="02010609060101010101" pitchFamily="49" charset="-122"/>
              </a:rPr>
              <a:t>}</a:t>
            </a:r>
            <a:r>
              <a:rPr lang="zh-CN" altLang="en-US" sz="2400" b="1" dirty="0">
                <a:latin typeface="Times New Roman" panose="02020603050405020304" pitchFamily="18" charset="0"/>
                <a:ea typeface="楷体" panose="02010609060101010101" pitchFamily="49" charset="-122"/>
              </a:rPr>
              <a:t>和目标公式</a:t>
            </a:r>
            <a:r>
              <a:rPr lang="en-US" altLang="zh-CN" sz="2400" b="1" i="1" dirty="0">
                <a:latin typeface="Times New Roman" panose="02020603050405020304" pitchFamily="18" charset="0"/>
                <a:ea typeface="楷体" panose="02010609060101010101" pitchFamily="49" charset="-122"/>
              </a:rPr>
              <a:t>L</a:t>
            </a:r>
          </a:p>
          <a:p>
            <a:pPr lvl="1" eaLnBrk="1" hangingPunct="1">
              <a:lnSpc>
                <a:spcPct val="200000"/>
              </a:lnSpc>
              <a:buFont typeface="Arial" panose="020B0604020202020204" pitchFamily="34" charset="0"/>
              <a:buChar char="•"/>
            </a:pPr>
            <a:r>
              <a:rPr lang="zh-CN" altLang="en-US" sz="2400" b="1" dirty="0">
                <a:latin typeface="Times New Roman" panose="02020603050405020304" pitchFamily="18" charset="0"/>
                <a:ea typeface="楷体" panose="02010609060101010101" pitchFamily="49" charset="-122"/>
              </a:rPr>
              <a:t>否定</a:t>
            </a:r>
            <a:r>
              <a:rPr lang="en-US" altLang="zh-CN" sz="2400" b="1" i="1" dirty="0">
                <a:latin typeface="Times New Roman" panose="02020603050405020304" pitchFamily="18" charset="0"/>
                <a:ea typeface="楷体" panose="02010609060101010101" pitchFamily="49" charset="-122"/>
              </a:rPr>
              <a:t>L</a:t>
            </a:r>
            <a:r>
              <a:rPr lang="zh-CN" altLang="en-US" sz="2400" b="1" dirty="0">
                <a:latin typeface="Times New Roman" panose="02020603050405020304" pitchFamily="18" charset="0"/>
                <a:ea typeface="楷体" panose="02010609060101010101" pitchFamily="49" charset="-122"/>
              </a:rPr>
              <a:t>，得</a:t>
            </a:r>
            <a:r>
              <a:rPr lang="zh-CN" altLang="en-US" sz="2400" dirty="0">
                <a:latin typeface="Times New Roman" panose="02020603050405020304" pitchFamily="18" charset="0"/>
                <a:ea typeface="楷体" panose="02010609060101010101" pitchFamily="49" charset="-122"/>
              </a:rPr>
              <a:t>～</a:t>
            </a:r>
            <a:r>
              <a:rPr lang="en-US" altLang="zh-CN" sz="2400" b="1" i="1" dirty="0">
                <a:latin typeface="Times New Roman" panose="02020603050405020304" pitchFamily="18" charset="0"/>
                <a:ea typeface="楷体" panose="02010609060101010101" pitchFamily="49" charset="-122"/>
              </a:rPr>
              <a:t>L</a:t>
            </a:r>
            <a:r>
              <a:rPr lang="zh-CN" altLang="en-US" sz="2400" b="1" dirty="0">
                <a:latin typeface="Times New Roman" panose="02020603050405020304" pitchFamily="18" charset="0"/>
                <a:ea typeface="楷体" panose="02010609060101010101" pitchFamily="49" charset="-122"/>
              </a:rPr>
              <a:t>；</a:t>
            </a:r>
          </a:p>
          <a:p>
            <a:pPr lvl="1" eaLnBrk="1" hangingPunct="1">
              <a:lnSpc>
                <a:spcPct val="200000"/>
              </a:lnSpc>
              <a:buFont typeface="Arial" panose="020B0604020202020204" pitchFamily="34" charset="0"/>
              <a:buChar char="•"/>
            </a:pPr>
            <a:r>
              <a:rPr lang="zh-CN" altLang="en-US" sz="2400" b="1" dirty="0">
                <a:latin typeface="Times New Roman" panose="02020603050405020304" pitchFamily="18" charset="0"/>
                <a:ea typeface="楷体" panose="02010609060101010101" pitchFamily="49" charset="-122"/>
              </a:rPr>
              <a:t>把</a:t>
            </a:r>
            <a:r>
              <a:rPr lang="zh-CN" altLang="en-US" sz="2400" dirty="0">
                <a:latin typeface="Times New Roman" panose="02020603050405020304" pitchFamily="18" charset="0"/>
                <a:ea typeface="楷体" panose="02010609060101010101" pitchFamily="49" charset="-122"/>
              </a:rPr>
              <a:t>～</a:t>
            </a:r>
            <a:r>
              <a:rPr lang="en-US" altLang="zh-CN" sz="2400" b="1" i="1" dirty="0">
                <a:latin typeface="Times New Roman" panose="02020603050405020304" pitchFamily="18" charset="0"/>
                <a:ea typeface="楷体" panose="02010609060101010101" pitchFamily="49" charset="-122"/>
              </a:rPr>
              <a:t>L</a:t>
            </a:r>
            <a:r>
              <a:rPr lang="zh-CN" altLang="en-US" sz="2400" b="1" dirty="0">
                <a:latin typeface="Times New Roman" panose="02020603050405020304" pitchFamily="18" charset="0"/>
                <a:ea typeface="楷体" panose="02010609060101010101" pitchFamily="49" charset="-122"/>
              </a:rPr>
              <a:t>添加到</a:t>
            </a:r>
            <a:r>
              <a:rPr lang="en-US" altLang="zh-CN" sz="2400" b="1" i="1" dirty="0">
                <a:latin typeface="Times New Roman" panose="02020603050405020304" pitchFamily="18" charset="0"/>
                <a:ea typeface="楷体" panose="02010609060101010101" pitchFamily="49" charset="-122"/>
              </a:rPr>
              <a:t>S</a:t>
            </a:r>
            <a:r>
              <a:rPr lang="zh-CN" altLang="en-US" sz="2400" b="1" dirty="0">
                <a:latin typeface="Times New Roman" panose="02020603050405020304" pitchFamily="18" charset="0"/>
                <a:ea typeface="楷体" panose="02010609060101010101" pitchFamily="49" charset="-122"/>
              </a:rPr>
              <a:t>中去；</a:t>
            </a:r>
          </a:p>
          <a:p>
            <a:pPr lvl="1" eaLnBrk="1" hangingPunct="1">
              <a:lnSpc>
                <a:spcPct val="200000"/>
              </a:lnSpc>
              <a:buFont typeface="Arial" panose="020B0604020202020204" pitchFamily="34" charset="0"/>
              <a:buChar char="•"/>
            </a:pPr>
            <a:r>
              <a:rPr lang="zh-CN" altLang="en-US" sz="2400" b="1" dirty="0">
                <a:latin typeface="Times New Roman" panose="02020603050405020304" pitchFamily="18" charset="0"/>
                <a:ea typeface="楷体" panose="02010609060101010101" pitchFamily="49" charset="-122"/>
              </a:rPr>
              <a:t>把新产生的集合 </a:t>
            </a:r>
            <a:r>
              <a:rPr lang="en-US" altLang="zh-CN" sz="2400" b="1" i="1" dirty="0">
                <a:latin typeface="Times New Roman" panose="02020603050405020304" pitchFamily="18" charset="0"/>
                <a:ea typeface="楷体" panose="02010609060101010101" pitchFamily="49" charset="-122"/>
              </a:rPr>
              <a:t>T</a:t>
            </a:r>
            <a:r>
              <a:rPr lang="en-US" altLang="zh-CN" sz="2400" b="1" dirty="0">
                <a:latin typeface="Times New Roman" panose="02020603050405020304" pitchFamily="18" charset="0"/>
                <a:ea typeface="楷体" panose="02010609060101010101" pitchFamily="49" charset="-122"/>
              </a:rPr>
              <a:t> =</a:t>
            </a:r>
            <a:r>
              <a:rPr lang="zh-CN" altLang="en-US" sz="2400" b="1" dirty="0">
                <a:latin typeface="Times New Roman" panose="02020603050405020304" pitchFamily="18" charset="0"/>
                <a:ea typeface="楷体" panose="02010609060101010101" pitchFamily="49" charset="-122"/>
              </a:rPr>
              <a:t>｛</a:t>
            </a:r>
            <a:r>
              <a:rPr lang="zh-CN" altLang="en-US" sz="2400" dirty="0">
                <a:latin typeface="Times New Roman" panose="02020603050405020304" pitchFamily="18" charset="0"/>
                <a:ea typeface="楷体" panose="02010609060101010101" pitchFamily="49" charset="-122"/>
              </a:rPr>
              <a:t>～</a:t>
            </a:r>
            <a:r>
              <a:rPr lang="en-US" altLang="zh-CN" sz="2400" b="1" i="1" dirty="0">
                <a:latin typeface="Times New Roman" panose="02020603050405020304" pitchFamily="18" charset="0"/>
                <a:ea typeface="楷体" panose="02010609060101010101" pitchFamily="49" charset="-122"/>
              </a:rPr>
              <a:t>L</a:t>
            </a:r>
            <a:r>
              <a:rPr lang="zh-CN" altLang="en-US" sz="2400" b="1" i="1" dirty="0">
                <a:latin typeface="Times New Roman" panose="02020603050405020304" pitchFamily="18" charset="0"/>
                <a:ea typeface="楷体" panose="02010609060101010101" pitchFamily="49" charset="-122"/>
              </a:rPr>
              <a:t>，</a:t>
            </a:r>
            <a:r>
              <a:rPr lang="en-US" altLang="zh-CN" sz="2400" b="1" i="1" dirty="0">
                <a:latin typeface="Times New Roman" panose="02020603050405020304" pitchFamily="18" charset="0"/>
                <a:ea typeface="楷体" panose="02010609060101010101" pitchFamily="49" charset="-122"/>
              </a:rPr>
              <a:t>S</a:t>
            </a:r>
            <a:r>
              <a:rPr lang="zh-CN" altLang="en-US" sz="2400" b="1" dirty="0">
                <a:latin typeface="Times New Roman" panose="02020603050405020304" pitchFamily="18" charset="0"/>
                <a:ea typeface="楷体" panose="02010609060101010101" pitchFamily="49" charset="-122"/>
              </a:rPr>
              <a:t>｝化成子句集；</a:t>
            </a:r>
          </a:p>
          <a:p>
            <a:pPr lvl="1" eaLnBrk="1" hangingPunct="1">
              <a:lnSpc>
                <a:spcPct val="200000"/>
              </a:lnSpc>
              <a:buFont typeface="Arial" panose="020B0604020202020204" pitchFamily="34" charset="0"/>
              <a:buChar char="•"/>
            </a:pPr>
            <a:r>
              <a:rPr lang="zh-CN" altLang="en-US" sz="2400" b="1" dirty="0">
                <a:latin typeface="Times New Roman" panose="02020603050405020304" pitchFamily="18" charset="0"/>
                <a:ea typeface="楷体" panose="02010609060101010101" pitchFamily="49" charset="-122"/>
              </a:rPr>
              <a:t>应用消解原理，力图推导出一个表示矛盾的空子句。</a:t>
            </a:r>
          </a:p>
        </p:txBody>
      </p:sp>
      <p:sp>
        <p:nvSpPr>
          <p:cNvPr id="10244" name="Rectangle 2">
            <a:extLst>
              <a:ext uri="{FF2B5EF4-FFF2-40B4-BE49-F238E27FC236}">
                <a16:creationId xmlns:a16="http://schemas.microsoft.com/office/drawing/2014/main" id="{31CC5984-C5CF-494C-AC2D-DC73482749ED}"/>
              </a:ext>
            </a:extLst>
          </p:cNvPr>
          <p:cNvSpPr txBox="1">
            <a:spLocks noChangeArrowheads="1"/>
          </p:cNvSpPr>
          <p:nvPr/>
        </p:nvSpPr>
        <p:spPr bwMode="auto">
          <a:xfrm>
            <a:off x="1703513" y="1"/>
            <a:ext cx="6048375"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800000"/>
                </a:solidFill>
                <a:effectLst>
                  <a:outerShdw blurRad="38100" dist="38100" dir="2700000" algn="tl">
                    <a:srgbClr val="C0C0C0"/>
                  </a:outerShdw>
                </a:effectLst>
                <a:latin typeface="楷体" panose="02010609060101010101" pitchFamily="49" charset="-122"/>
                <a:ea typeface="楷体" panose="02010609060101010101" pitchFamily="49" charset="-122"/>
              </a:rPr>
              <a:t>消解反演 </a:t>
            </a:r>
            <a:r>
              <a:rPr lang="en-US" altLang="zh-CN" sz="3200" b="1"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Resolution Refutation </a:t>
            </a:r>
            <a:endParaRPr lang="zh-CN" altLang="en-US" sz="3200" b="1" dirty="0">
              <a:solidFill>
                <a:srgbClr val="8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626CF-2C2B-48F9-A71E-19F2D1853467}"/>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80E67F31-DEAF-43ED-A66D-6E5763940D1F}"/>
              </a:ext>
            </a:extLst>
          </p:cNvPr>
          <p:cNvSpPr>
            <a:spLocks noGrp="1"/>
          </p:cNvSpPr>
          <p:nvPr>
            <p:ph sz="half" idx="1"/>
          </p:nvPr>
        </p:nvSpPr>
        <p:spPr>
          <a:xfrm>
            <a:off x="838199" y="1825625"/>
            <a:ext cx="7230533" cy="4351338"/>
          </a:xfrm>
        </p:spPr>
        <p:txBody>
          <a:bodyPr/>
          <a:lstStyle/>
          <a:p>
            <a:r>
              <a:rPr lang="zh-CN" altLang="en-US" dirty="0"/>
              <a:t>问题规约法</a:t>
            </a:r>
            <a:endParaRPr lang="en-US" altLang="zh-CN" dirty="0"/>
          </a:p>
          <a:p>
            <a:r>
              <a:rPr lang="zh-CN" altLang="en-US" dirty="0"/>
              <a:t>谓词公式中的等价关系</a:t>
            </a:r>
            <a:endParaRPr lang="en-US" altLang="zh-CN" dirty="0"/>
          </a:p>
          <a:p>
            <a:r>
              <a:rPr lang="zh-CN" altLang="en-US" dirty="0"/>
              <a:t>谓词公式的表达</a:t>
            </a:r>
            <a:endParaRPr lang="en-US" altLang="zh-CN" dirty="0"/>
          </a:p>
          <a:p>
            <a:r>
              <a:rPr lang="zh-CN" altLang="en-US" dirty="0"/>
              <a:t>谓词公式中的置换合一</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0602267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a:extLst>
              <a:ext uri="{FF2B5EF4-FFF2-40B4-BE49-F238E27FC236}">
                <a16:creationId xmlns:a16="http://schemas.microsoft.com/office/drawing/2014/main" id="{2A5F0835-B5EF-4664-AF17-22B636E98B6D}"/>
              </a:ext>
            </a:extLst>
          </p:cNvPr>
          <p:cNvSpPr txBox="1">
            <a:spLocks noGrp="1" noChangeArrowheads="1"/>
          </p:cNvSpPr>
          <p:nvPr/>
        </p:nvSpPr>
        <p:spPr bwMode="auto">
          <a:xfrm>
            <a:off x="6959600" y="6524625"/>
            <a:ext cx="32512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fld id="{ADDFC9FA-A6C2-4E2E-96DF-7F2221EF3137}" type="slidenum">
              <a:rPr lang="zh-TW" altLang="en-US" sz="1400">
                <a:ea typeface="PMingLiU" panose="02020500000000000000" pitchFamily="18" charset="-120"/>
              </a:rPr>
              <a:pPr algn="r" eaLnBrk="1" hangingPunct="1"/>
              <a:t>50</a:t>
            </a:fld>
            <a:endParaRPr lang="en-US" altLang="zh-CN" sz="1400">
              <a:ea typeface="PMingLiU" panose="02020500000000000000" pitchFamily="18" charset="-120"/>
            </a:endParaRPr>
          </a:p>
        </p:txBody>
      </p:sp>
      <p:sp>
        <p:nvSpPr>
          <p:cNvPr id="11267" name="Rectangle 2">
            <a:extLst>
              <a:ext uri="{FF2B5EF4-FFF2-40B4-BE49-F238E27FC236}">
                <a16:creationId xmlns:a16="http://schemas.microsoft.com/office/drawing/2014/main" id="{45EEEE52-D083-4463-B11F-E080A8B67CB4}"/>
              </a:ext>
            </a:extLst>
          </p:cNvPr>
          <p:cNvSpPr>
            <a:spLocks noGrp="1" noChangeArrowheads="1"/>
          </p:cNvSpPr>
          <p:nvPr>
            <p:ph type="title" idx="4294967295"/>
          </p:nvPr>
        </p:nvSpPr>
        <p:spPr>
          <a:xfrm>
            <a:off x="1992313" y="620713"/>
            <a:ext cx="2374900" cy="1143000"/>
          </a:xfrm>
        </p:spPr>
        <p:txBody>
          <a:bodyPr/>
          <a:lstStyle/>
          <a:p>
            <a:pPr eaLnBrk="1" hangingPunct="1"/>
            <a:r>
              <a:rPr lang="en-US" altLang="zh-CN" sz="2800">
                <a:effectLst>
                  <a:outerShdw blurRad="38100" dist="38100" dir="2700000" algn="tl">
                    <a:srgbClr val="C0C0C0"/>
                  </a:outerShdw>
                </a:effectLst>
                <a:latin typeface="华文新魏" panose="02010800040101010101" pitchFamily="2" charset="-122"/>
                <a:ea typeface="华文新魏" panose="02010800040101010101" pitchFamily="2" charset="-122"/>
              </a:rPr>
              <a:t>Example 1</a:t>
            </a:r>
          </a:p>
        </p:txBody>
      </p:sp>
      <p:sp>
        <p:nvSpPr>
          <p:cNvPr id="11268" name="Rectangle 3">
            <a:extLst>
              <a:ext uri="{FF2B5EF4-FFF2-40B4-BE49-F238E27FC236}">
                <a16:creationId xmlns:a16="http://schemas.microsoft.com/office/drawing/2014/main" id="{FAF62F00-8E17-400D-80C8-FFE88CF2F778}"/>
              </a:ext>
            </a:extLst>
          </p:cNvPr>
          <p:cNvSpPr>
            <a:spLocks noGrp="1" noChangeArrowheads="1"/>
          </p:cNvSpPr>
          <p:nvPr>
            <p:ph type="body" idx="4294967295"/>
          </p:nvPr>
        </p:nvSpPr>
        <p:spPr>
          <a:xfrm>
            <a:off x="1752600" y="1600200"/>
            <a:ext cx="4495800" cy="1905000"/>
          </a:xfrm>
        </p:spPr>
        <p:txBody>
          <a:bodyPr/>
          <a:lstStyle/>
          <a:p>
            <a:pPr eaLnBrk="1" hangingPunct="1">
              <a:lnSpc>
                <a:spcPct val="90000"/>
              </a:lnSpc>
            </a:pPr>
            <a:r>
              <a:rPr lang="zh-CN" altLang="en-US" sz="2400" dirty="0">
                <a:latin typeface="华文新魏" panose="02010800040101010101" pitchFamily="2" charset="-122"/>
                <a:ea typeface="华文新魏" panose="02010800040101010101" pitchFamily="2" charset="-122"/>
              </a:rPr>
              <a:t>设事实的公式集合</a:t>
            </a:r>
            <a:endParaRPr lang="en-US" altLang="zh-CN" sz="2400" dirty="0">
              <a:latin typeface="华文新魏" panose="02010800040101010101" pitchFamily="2" charset="-122"/>
              <a:ea typeface="华文新魏" panose="02010800040101010101" pitchFamily="2" charset="-122"/>
            </a:endParaRPr>
          </a:p>
          <a:p>
            <a:pPr eaLnBrk="1" hangingPunct="1">
              <a:lnSpc>
                <a:spcPct val="90000"/>
              </a:lnSpc>
              <a:buFontTx/>
              <a:buNone/>
            </a:pPr>
            <a:r>
              <a:rPr lang="en-US" altLang="zh-CN" sz="2400" dirty="0">
                <a:latin typeface="华文新魏" panose="02010800040101010101" pitchFamily="2" charset="-122"/>
                <a:ea typeface="华文新魏" panose="02010800040101010101" pitchFamily="2" charset="-122"/>
              </a:rPr>
              <a:t>    { P</a:t>
            </a:r>
            <a:r>
              <a:rPr lang="zh-CN" altLang="en-US" sz="2400" dirty="0">
                <a:latin typeface="华文新魏" panose="02010800040101010101" pitchFamily="2" charset="-122"/>
                <a:ea typeface="华文新魏" panose="02010800040101010101" pitchFamily="2" charset="-122"/>
              </a:rPr>
              <a:t>，</a:t>
            </a:r>
            <a:r>
              <a:rPr lang="en-US" altLang="zh-CN" sz="2400" dirty="0">
                <a:latin typeface="华文新魏" panose="02010800040101010101" pitchFamily="2" charset="-122"/>
                <a:ea typeface="华文新魏" panose="02010800040101010101" pitchFamily="2" charset="-122"/>
              </a:rPr>
              <a:t>(P∧Q)</a:t>
            </a:r>
            <a:r>
              <a:rPr lang="en-US" altLang="zh-CN" sz="2400" b="1" dirty="0">
                <a:latin typeface="华文新魏" panose="02010800040101010101" pitchFamily="2" charset="-122"/>
                <a:ea typeface="华文新魏" panose="02010800040101010101" pitchFamily="2" charset="-122"/>
                <a:sym typeface="Symbol" panose="05050102010706020507" pitchFamily="18" charset="2"/>
              </a:rPr>
              <a:t> </a:t>
            </a:r>
            <a:r>
              <a:rPr lang="en-US" altLang="zh-CN" sz="2400" dirty="0">
                <a:latin typeface="华文新魏" panose="02010800040101010101" pitchFamily="2" charset="-122"/>
                <a:ea typeface="华文新魏" panose="02010800040101010101" pitchFamily="2" charset="-122"/>
              </a:rPr>
              <a:t>R</a:t>
            </a:r>
            <a:r>
              <a:rPr lang="zh-CN" altLang="en-US" sz="2400" dirty="0">
                <a:latin typeface="华文新魏" panose="02010800040101010101" pitchFamily="2" charset="-122"/>
                <a:ea typeface="华文新魏" panose="02010800040101010101" pitchFamily="2" charset="-122"/>
              </a:rPr>
              <a:t>，</a:t>
            </a:r>
          </a:p>
          <a:p>
            <a:pPr eaLnBrk="1" hangingPunct="1">
              <a:lnSpc>
                <a:spcPct val="90000"/>
              </a:lnSpc>
              <a:buFontTx/>
              <a:buNone/>
            </a:pPr>
            <a:r>
              <a:rPr lang="zh-CN" altLang="en-US" sz="2400" dirty="0">
                <a:latin typeface="华文新魏" panose="02010800040101010101" pitchFamily="2" charset="-122"/>
                <a:ea typeface="华文新魏" panose="02010800040101010101" pitchFamily="2" charset="-122"/>
              </a:rPr>
              <a:t>        </a:t>
            </a:r>
            <a:r>
              <a:rPr lang="en-US" altLang="zh-CN" sz="2400" dirty="0">
                <a:latin typeface="华文新魏" panose="02010800040101010101" pitchFamily="2" charset="-122"/>
                <a:ea typeface="华文新魏" panose="02010800040101010101" pitchFamily="2" charset="-122"/>
              </a:rPr>
              <a:t>(S∨T)</a:t>
            </a:r>
            <a:r>
              <a:rPr lang="en-US" altLang="zh-CN" sz="2400" b="1" dirty="0">
                <a:latin typeface="华文新魏" panose="02010800040101010101" pitchFamily="2" charset="-122"/>
                <a:ea typeface="华文新魏" panose="02010800040101010101" pitchFamily="2" charset="-122"/>
                <a:sym typeface="Symbol" panose="05050102010706020507" pitchFamily="18" charset="2"/>
              </a:rPr>
              <a:t>  </a:t>
            </a:r>
            <a:r>
              <a:rPr lang="en-US" altLang="zh-CN" sz="2400" dirty="0">
                <a:latin typeface="华文新魏" panose="02010800040101010101" pitchFamily="2" charset="-122"/>
                <a:ea typeface="华文新魏" panose="02010800040101010101" pitchFamily="2" charset="-122"/>
              </a:rPr>
              <a:t>Q</a:t>
            </a:r>
            <a:r>
              <a:rPr lang="zh-CN" altLang="en-US" sz="2400" dirty="0">
                <a:latin typeface="华文新魏" panose="02010800040101010101" pitchFamily="2" charset="-122"/>
                <a:ea typeface="华文新魏" panose="02010800040101010101" pitchFamily="2" charset="-122"/>
              </a:rPr>
              <a:t>，</a:t>
            </a:r>
            <a:r>
              <a:rPr lang="en-US" altLang="zh-CN" sz="2400" dirty="0">
                <a:latin typeface="华文新魏" panose="02010800040101010101" pitchFamily="2" charset="-122"/>
                <a:ea typeface="华文新魏" panose="02010800040101010101" pitchFamily="2" charset="-122"/>
              </a:rPr>
              <a:t>T }, </a:t>
            </a:r>
          </a:p>
          <a:p>
            <a:pPr eaLnBrk="1" hangingPunct="1">
              <a:lnSpc>
                <a:spcPct val="90000"/>
              </a:lnSpc>
              <a:buFontTx/>
              <a:buNone/>
            </a:pPr>
            <a:r>
              <a:rPr lang="en-US" altLang="zh-CN" sz="2400" dirty="0">
                <a:latin typeface="华文新魏" panose="02010800040101010101" pitchFamily="2" charset="-122"/>
                <a:ea typeface="华文新魏" panose="02010800040101010101" pitchFamily="2" charset="-122"/>
              </a:rPr>
              <a:t>     </a:t>
            </a:r>
            <a:r>
              <a:rPr lang="zh-CN" altLang="en-US" sz="2400" dirty="0">
                <a:latin typeface="华文新魏" panose="02010800040101010101" pitchFamily="2" charset="-122"/>
                <a:ea typeface="华文新魏" panose="02010800040101010101" pitchFamily="2" charset="-122"/>
              </a:rPr>
              <a:t>证明：</a:t>
            </a:r>
            <a:r>
              <a:rPr lang="en-US" altLang="zh-CN" sz="2400" dirty="0">
                <a:latin typeface="华文新魏" panose="02010800040101010101" pitchFamily="2" charset="-122"/>
                <a:ea typeface="华文新魏" panose="02010800040101010101" pitchFamily="2" charset="-122"/>
              </a:rPr>
              <a:t>R</a:t>
            </a:r>
          </a:p>
        </p:txBody>
      </p:sp>
      <p:sp>
        <p:nvSpPr>
          <p:cNvPr id="11269" name="Rectangle 4">
            <a:extLst>
              <a:ext uri="{FF2B5EF4-FFF2-40B4-BE49-F238E27FC236}">
                <a16:creationId xmlns:a16="http://schemas.microsoft.com/office/drawing/2014/main" id="{21E11FED-43DC-45C2-B11A-AC6BB53608A0}"/>
              </a:ext>
            </a:extLst>
          </p:cNvPr>
          <p:cNvSpPr>
            <a:spLocks noChangeArrowheads="1"/>
          </p:cNvSpPr>
          <p:nvPr/>
        </p:nvSpPr>
        <p:spPr bwMode="auto">
          <a:xfrm>
            <a:off x="1968501" y="3733800"/>
            <a:ext cx="4487863"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Clr>
                <a:schemeClr val="accent1"/>
              </a:buClr>
              <a:buSzPct val="75000"/>
              <a:buFont typeface="Wingdings" panose="05000000000000000000" pitchFamily="2" charset="2"/>
              <a:buChar char="n"/>
            </a:pPr>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否定结论 ，将公式化为子句，得子句集：</a:t>
            </a:r>
            <a:endParaRPr lang="en-US" altLang="zh-CN" sz="2400">
              <a:latin typeface="华文新魏" panose="02010800040101010101" pitchFamily="2" charset="-122"/>
              <a:ea typeface="华文新魏" panose="02010800040101010101" pitchFamily="2" charset="-122"/>
            </a:endParaRPr>
          </a:p>
          <a:p>
            <a:pPr eaLnBrk="1" hangingPunct="1">
              <a:buClr>
                <a:schemeClr val="accent1"/>
              </a:buClr>
              <a:buSzPct val="75000"/>
              <a:buFont typeface="Wingdings" panose="05000000000000000000" pitchFamily="2" charset="2"/>
              <a:buChar char="n"/>
            </a:pPr>
            <a:r>
              <a:rPr lang="en-US" altLang="zh-CN" sz="2400">
                <a:latin typeface="华文新魏" panose="02010800040101010101" pitchFamily="2" charset="-122"/>
                <a:ea typeface="华文新魏" panose="02010800040101010101" pitchFamily="2" charset="-122"/>
              </a:rPr>
              <a:t>{ P</a:t>
            </a:r>
            <a:r>
              <a:rPr lang="zh-CN" altLang="en-US" sz="2400">
                <a:latin typeface="华文新魏" panose="02010800040101010101" pitchFamily="2" charset="-122"/>
                <a:ea typeface="华文新魏" panose="02010800040101010101" pitchFamily="2" charset="-122"/>
              </a:rPr>
              <a:t>，～</a:t>
            </a:r>
            <a:r>
              <a:rPr lang="en-US" altLang="zh-CN" sz="2400">
                <a:latin typeface="华文新魏" panose="02010800040101010101" pitchFamily="2" charset="-122"/>
                <a:ea typeface="华文新魏" panose="02010800040101010101" pitchFamily="2" charset="-122"/>
              </a:rPr>
              <a:t>P∨</a:t>
            </a:r>
            <a:r>
              <a:rPr lang="zh-CN" altLang="en-US" sz="2400">
                <a:latin typeface="华文新魏" panose="02010800040101010101" pitchFamily="2" charset="-122"/>
                <a:ea typeface="华文新魏" panose="02010800040101010101" pitchFamily="2" charset="-122"/>
              </a:rPr>
              <a:t>～ </a:t>
            </a:r>
            <a:r>
              <a:rPr lang="en-US" altLang="zh-CN" sz="2400">
                <a:latin typeface="华文新魏" panose="02010800040101010101" pitchFamily="2" charset="-122"/>
                <a:ea typeface="华文新魏" panose="02010800040101010101" pitchFamily="2" charset="-122"/>
              </a:rPr>
              <a:t>Q∨R</a:t>
            </a:r>
            <a:r>
              <a:rPr lang="zh-CN" altLang="en-US" sz="2400">
                <a:latin typeface="华文新魏" panose="02010800040101010101" pitchFamily="2" charset="-122"/>
                <a:ea typeface="华文新魏" panose="02010800040101010101" pitchFamily="2" charset="-122"/>
              </a:rPr>
              <a:t>，</a:t>
            </a:r>
          </a:p>
          <a:p>
            <a:pPr eaLnBrk="1" hangingPunct="1"/>
            <a:r>
              <a:rPr lang="zh-CN" altLang="en-US" sz="2400">
                <a:latin typeface="华文新魏" panose="02010800040101010101" pitchFamily="2" charset="-122"/>
                <a:ea typeface="华文新魏" panose="02010800040101010101" pitchFamily="2" charset="-122"/>
              </a:rPr>
              <a:t>   ～</a:t>
            </a:r>
            <a:r>
              <a:rPr lang="en-US" altLang="zh-CN" sz="2400">
                <a:latin typeface="华文新魏" panose="02010800040101010101" pitchFamily="2" charset="-122"/>
                <a:ea typeface="华文新魏" panose="02010800040101010101" pitchFamily="2" charset="-122"/>
              </a:rPr>
              <a:t>S∨Q</a:t>
            </a:r>
            <a:r>
              <a:rPr lang="zh-CN" altLang="en-US" sz="2400">
                <a:latin typeface="华文新魏" panose="02010800040101010101" pitchFamily="2" charset="-122"/>
                <a:ea typeface="华文新魏" panose="02010800040101010101" pitchFamily="2" charset="-122"/>
              </a:rPr>
              <a:t>，～ </a:t>
            </a:r>
            <a:r>
              <a:rPr lang="en-US" altLang="zh-CN" sz="2400">
                <a:latin typeface="华文新魏" panose="02010800040101010101" pitchFamily="2" charset="-122"/>
                <a:ea typeface="华文新魏" panose="02010800040101010101" pitchFamily="2" charset="-122"/>
              </a:rPr>
              <a:t>T∨Q </a:t>
            </a:r>
            <a:r>
              <a:rPr lang="zh-CN" altLang="en-US" sz="2400">
                <a:latin typeface="华文新魏" panose="02010800040101010101" pitchFamily="2" charset="-122"/>
                <a:ea typeface="华文新魏" panose="02010800040101010101" pitchFamily="2" charset="-122"/>
              </a:rPr>
              <a:t>，</a:t>
            </a:r>
            <a:r>
              <a:rPr lang="en-US" altLang="zh-CN" sz="2400">
                <a:latin typeface="华文新魏" panose="02010800040101010101" pitchFamily="2" charset="-122"/>
                <a:ea typeface="华文新魏" panose="02010800040101010101" pitchFamily="2" charset="-122"/>
              </a:rPr>
              <a:t>T </a:t>
            </a:r>
            <a:r>
              <a:rPr lang="zh-CN" altLang="en-US" sz="2400">
                <a:latin typeface="华文新魏" panose="02010800040101010101" pitchFamily="2" charset="-122"/>
                <a:ea typeface="华文新魏" panose="02010800040101010101" pitchFamily="2" charset="-122"/>
              </a:rPr>
              <a:t>， </a:t>
            </a:r>
          </a:p>
          <a:p>
            <a:pPr eaLnBrk="1" hangingPunct="1"/>
            <a:r>
              <a:rPr lang="zh-CN" altLang="en-US" sz="2400">
                <a:latin typeface="华文新魏" panose="02010800040101010101" pitchFamily="2" charset="-122"/>
                <a:ea typeface="华文新魏" panose="02010800040101010101" pitchFamily="2" charset="-122"/>
              </a:rPr>
              <a:t>    </a:t>
            </a:r>
            <a:r>
              <a:rPr lang="zh-CN" altLang="en-US" sz="2400">
                <a:solidFill>
                  <a:srgbClr val="CC0099"/>
                </a:solidFill>
                <a:latin typeface="华文新魏" panose="02010800040101010101" pitchFamily="2" charset="-122"/>
                <a:ea typeface="华文新魏" panose="02010800040101010101" pitchFamily="2" charset="-122"/>
              </a:rPr>
              <a:t>～</a:t>
            </a:r>
            <a:r>
              <a:rPr lang="en-US" altLang="zh-CN" sz="2400">
                <a:solidFill>
                  <a:srgbClr val="CC0099"/>
                </a:solidFill>
                <a:latin typeface="华文新魏" panose="02010800040101010101" pitchFamily="2" charset="-122"/>
                <a:ea typeface="华文新魏" panose="02010800040101010101" pitchFamily="2" charset="-122"/>
              </a:rPr>
              <a:t>R</a:t>
            </a:r>
            <a:r>
              <a:rPr lang="en-US" altLang="zh-CN" sz="2400">
                <a:latin typeface="华文新魏" panose="02010800040101010101" pitchFamily="2" charset="-122"/>
                <a:ea typeface="华文新魏" panose="02010800040101010101" pitchFamily="2" charset="-122"/>
              </a:rPr>
              <a:t> }</a:t>
            </a:r>
            <a:endParaRPr lang="zh-CN" altLang="en-US" sz="2400">
              <a:latin typeface="华文新魏" panose="02010800040101010101" pitchFamily="2" charset="-122"/>
              <a:ea typeface="华文新魏" panose="02010800040101010101" pitchFamily="2" charset="-122"/>
            </a:endParaRPr>
          </a:p>
        </p:txBody>
      </p:sp>
      <p:sp>
        <p:nvSpPr>
          <p:cNvPr id="11270" name="Rectangle 5">
            <a:extLst>
              <a:ext uri="{FF2B5EF4-FFF2-40B4-BE49-F238E27FC236}">
                <a16:creationId xmlns:a16="http://schemas.microsoft.com/office/drawing/2014/main" id="{AE9617B2-817D-4B99-81F4-0FAFA7DB8FD6}"/>
              </a:ext>
            </a:extLst>
          </p:cNvPr>
          <p:cNvSpPr>
            <a:spLocks noChangeArrowheads="1"/>
          </p:cNvSpPr>
          <p:nvPr/>
        </p:nvSpPr>
        <p:spPr bwMode="auto">
          <a:xfrm>
            <a:off x="6710363" y="1676400"/>
            <a:ext cx="1676400" cy="457200"/>
          </a:xfrm>
          <a:prstGeom prst="rect">
            <a:avLst/>
          </a:prstGeom>
          <a:solidFill>
            <a:srgbClr val="FFCCFF"/>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latin typeface="Times New Roman" panose="02020603050405020304" pitchFamily="18" charset="0"/>
                <a:ea typeface="Batang" panose="02030600000101010101" pitchFamily="18" charset="-127"/>
              </a:rPr>
              <a:t>~P∨~Q∨R</a:t>
            </a:r>
          </a:p>
        </p:txBody>
      </p:sp>
      <p:sp>
        <p:nvSpPr>
          <p:cNvPr id="11271" name="Rectangle 6">
            <a:extLst>
              <a:ext uri="{FF2B5EF4-FFF2-40B4-BE49-F238E27FC236}">
                <a16:creationId xmlns:a16="http://schemas.microsoft.com/office/drawing/2014/main" id="{EAE5208D-F833-4966-A27E-E9008942F1D1}"/>
              </a:ext>
            </a:extLst>
          </p:cNvPr>
          <p:cNvSpPr>
            <a:spLocks noChangeArrowheads="1"/>
          </p:cNvSpPr>
          <p:nvPr/>
        </p:nvSpPr>
        <p:spPr bwMode="auto">
          <a:xfrm>
            <a:off x="9301163" y="1676400"/>
            <a:ext cx="685800" cy="457200"/>
          </a:xfrm>
          <a:prstGeom prst="rect">
            <a:avLst/>
          </a:prstGeom>
          <a:solidFill>
            <a:srgbClr val="FFCCFF"/>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Times New Roman" panose="02020603050405020304" pitchFamily="18" charset="0"/>
                <a:ea typeface="Batang" panose="02030600000101010101" pitchFamily="18" charset="-127"/>
              </a:rPr>
              <a:t>~R</a:t>
            </a:r>
          </a:p>
        </p:txBody>
      </p:sp>
      <p:sp>
        <p:nvSpPr>
          <p:cNvPr id="11272" name="Rectangle 7">
            <a:extLst>
              <a:ext uri="{FF2B5EF4-FFF2-40B4-BE49-F238E27FC236}">
                <a16:creationId xmlns:a16="http://schemas.microsoft.com/office/drawing/2014/main" id="{23B84089-DC26-40DA-BE9E-F38C57E63FA3}"/>
              </a:ext>
            </a:extLst>
          </p:cNvPr>
          <p:cNvSpPr>
            <a:spLocks noChangeArrowheads="1"/>
          </p:cNvSpPr>
          <p:nvPr/>
        </p:nvSpPr>
        <p:spPr bwMode="auto">
          <a:xfrm>
            <a:off x="8458200" y="2743200"/>
            <a:ext cx="1295400" cy="457200"/>
          </a:xfrm>
          <a:prstGeom prst="rect">
            <a:avLst/>
          </a:prstGeom>
          <a:solidFill>
            <a:srgbClr val="FFCCFF"/>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Times New Roman" panose="02020603050405020304" pitchFamily="18" charset="0"/>
                <a:ea typeface="Batang" panose="02030600000101010101" pitchFamily="18" charset="-127"/>
              </a:rPr>
              <a:t>~P∨~Q</a:t>
            </a:r>
          </a:p>
        </p:txBody>
      </p:sp>
      <p:sp>
        <p:nvSpPr>
          <p:cNvPr id="11273" name="Line 8">
            <a:extLst>
              <a:ext uri="{FF2B5EF4-FFF2-40B4-BE49-F238E27FC236}">
                <a16:creationId xmlns:a16="http://schemas.microsoft.com/office/drawing/2014/main" id="{D984623F-8FDB-4F1E-8E4E-5C0141115C1E}"/>
              </a:ext>
            </a:extLst>
          </p:cNvPr>
          <p:cNvSpPr>
            <a:spLocks noChangeShapeType="1"/>
          </p:cNvSpPr>
          <p:nvPr/>
        </p:nvSpPr>
        <p:spPr bwMode="auto">
          <a:xfrm>
            <a:off x="7772400" y="2133600"/>
            <a:ext cx="1295400" cy="60960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74" name="Line 9">
            <a:extLst>
              <a:ext uri="{FF2B5EF4-FFF2-40B4-BE49-F238E27FC236}">
                <a16:creationId xmlns:a16="http://schemas.microsoft.com/office/drawing/2014/main" id="{03C36DB7-5F69-450B-83AC-E66DB815D7A3}"/>
              </a:ext>
            </a:extLst>
          </p:cNvPr>
          <p:cNvSpPr>
            <a:spLocks noChangeShapeType="1"/>
          </p:cNvSpPr>
          <p:nvPr/>
        </p:nvSpPr>
        <p:spPr bwMode="auto">
          <a:xfrm flipH="1">
            <a:off x="9067800" y="2133600"/>
            <a:ext cx="762000" cy="60960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75" name="Rectangle 10">
            <a:extLst>
              <a:ext uri="{FF2B5EF4-FFF2-40B4-BE49-F238E27FC236}">
                <a16:creationId xmlns:a16="http://schemas.microsoft.com/office/drawing/2014/main" id="{5F6D3A1F-E8B7-4331-98F8-809056C1B547}"/>
              </a:ext>
            </a:extLst>
          </p:cNvPr>
          <p:cNvSpPr>
            <a:spLocks noChangeArrowheads="1"/>
          </p:cNvSpPr>
          <p:nvPr/>
        </p:nvSpPr>
        <p:spPr bwMode="auto">
          <a:xfrm>
            <a:off x="6858000" y="2743200"/>
            <a:ext cx="685800" cy="457200"/>
          </a:xfrm>
          <a:prstGeom prst="rect">
            <a:avLst/>
          </a:prstGeom>
          <a:solidFill>
            <a:srgbClr val="FFCCFF"/>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Times New Roman" panose="02020603050405020304" pitchFamily="18" charset="0"/>
                <a:ea typeface="Batang" panose="02030600000101010101" pitchFamily="18" charset="-127"/>
              </a:rPr>
              <a:t>P</a:t>
            </a:r>
          </a:p>
        </p:txBody>
      </p:sp>
      <p:sp>
        <p:nvSpPr>
          <p:cNvPr id="11276" name="Rectangle 11">
            <a:extLst>
              <a:ext uri="{FF2B5EF4-FFF2-40B4-BE49-F238E27FC236}">
                <a16:creationId xmlns:a16="http://schemas.microsoft.com/office/drawing/2014/main" id="{50F4C464-4B75-4348-8D64-BAB0F19CA5C9}"/>
              </a:ext>
            </a:extLst>
          </p:cNvPr>
          <p:cNvSpPr>
            <a:spLocks noChangeArrowheads="1"/>
          </p:cNvSpPr>
          <p:nvPr/>
        </p:nvSpPr>
        <p:spPr bwMode="auto">
          <a:xfrm>
            <a:off x="7696200" y="3886200"/>
            <a:ext cx="914400" cy="457200"/>
          </a:xfrm>
          <a:prstGeom prst="rect">
            <a:avLst/>
          </a:prstGeom>
          <a:solidFill>
            <a:srgbClr val="FFCCFF"/>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Times New Roman" panose="02020603050405020304" pitchFamily="18" charset="0"/>
                <a:ea typeface="Batang" panose="02030600000101010101" pitchFamily="18" charset="-127"/>
              </a:rPr>
              <a:t>~Q</a:t>
            </a:r>
          </a:p>
        </p:txBody>
      </p:sp>
      <p:sp>
        <p:nvSpPr>
          <p:cNvPr id="11277" name="Line 12">
            <a:extLst>
              <a:ext uri="{FF2B5EF4-FFF2-40B4-BE49-F238E27FC236}">
                <a16:creationId xmlns:a16="http://schemas.microsoft.com/office/drawing/2014/main" id="{A0711BC4-F457-4ADB-9334-950C453EB272}"/>
              </a:ext>
            </a:extLst>
          </p:cNvPr>
          <p:cNvSpPr>
            <a:spLocks noChangeShapeType="1"/>
          </p:cNvSpPr>
          <p:nvPr/>
        </p:nvSpPr>
        <p:spPr bwMode="auto">
          <a:xfrm>
            <a:off x="7162800" y="3200400"/>
            <a:ext cx="990600" cy="68580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78" name="Line 13">
            <a:extLst>
              <a:ext uri="{FF2B5EF4-FFF2-40B4-BE49-F238E27FC236}">
                <a16:creationId xmlns:a16="http://schemas.microsoft.com/office/drawing/2014/main" id="{FA96BF7D-8167-463C-BE92-B4B87C77E366}"/>
              </a:ext>
            </a:extLst>
          </p:cNvPr>
          <p:cNvSpPr>
            <a:spLocks noChangeShapeType="1"/>
          </p:cNvSpPr>
          <p:nvPr/>
        </p:nvSpPr>
        <p:spPr bwMode="auto">
          <a:xfrm flipH="1">
            <a:off x="8153400" y="3200400"/>
            <a:ext cx="914400" cy="68580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79" name="Rectangle 14">
            <a:extLst>
              <a:ext uri="{FF2B5EF4-FFF2-40B4-BE49-F238E27FC236}">
                <a16:creationId xmlns:a16="http://schemas.microsoft.com/office/drawing/2014/main" id="{B4BC93AB-5CD0-4ADA-8789-B2DCB0F30E0D}"/>
              </a:ext>
            </a:extLst>
          </p:cNvPr>
          <p:cNvSpPr>
            <a:spLocks noChangeArrowheads="1"/>
          </p:cNvSpPr>
          <p:nvPr/>
        </p:nvSpPr>
        <p:spPr bwMode="auto">
          <a:xfrm>
            <a:off x="9067800" y="3886200"/>
            <a:ext cx="1295400" cy="457200"/>
          </a:xfrm>
          <a:prstGeom prst="rect">
            <a:avLst/>
          </a:prstGeom>
          <a:solidFill>
            <a:srgbClr val="FFCCFF"/>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Times New Roman" panose="02020603050405020304" pitchFamily="18" charset="0"/>
                <a:ea typeface="Batang" panose="02030600000101010101" pitchFamily="18" charset="-127"/>
              </a:rPr>
              <a:t>~T∨Q</a:t>
            </a:r>
          </a:p>
        </p:txBody>
      </p:sp>
      <p:sp>
        <p:nvSpPr>
          <p:cNvPr id="11280" name="Rectangle 15">
            <a:extLst>
              <a:ext uri="{FF2B5EF4-FFF2-40B4-BE49-F238E27FC236}">
                <a16:creationId xmlns:a16="http://schemas.microsoft.com/office/drawing/2014/main" id="{7650931C-817F-44E5-ACD5-81110D4F45F1}"/>
              </a:ext>
            </a:extLst>
          </p:cNvPr>
          <p:cNvSpPr>
            <a:spLocks noChangeArrowheads="1"/>
          </p:cNvSpPr>
          <p:nvPr/>
        </p:nvSpPr>
        <p:spPr bwMode="auto">
          <a:xfrm>
            <a:off x="8534400" y="5029200"/>
            <a:ext cx="914400" cy="457200"/>
          </a:xfrm>
          <a:prstGeom prst="rect">
            <a:avLst/>
          </a:prstGeom>
          <a:solidFill>
            <a:srgbClr val="FFCCFF"/>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Times New Roman" panose="02020603050405020304" pitchFamily="18" charset="0"/>
                <a:ea typeface="Batang" panose="02030600000101010101" pitchFamily="18" charset="-127"/>
              </a:rPr>
              <a:t>~T</a:t>
            </a:r>
          </a:p>
        </p:txBody>
      </p:sp>
      <p:sp>
        <p:nvSpPr>
          <p:cNvPr id="11281" name="Line 16">
            <a:extLst>
              <a:ext uri="{FF2B5EF4-FFF2-40B4-BE49-F238E27FC236}">
                <a16:creationId xmlns:a16="http://schemas.microsoft.com/office/drawing/2014/main" id="{3C9EB98C-6DE2-4452-BBC6-07F7E43B66E3}"/>
              </a:ext>
            </a:extLst>
          </p:cNvPr>
          <p:cNvSpPr>
            <a:spLocks noChangeShapeType="1"/>
          </p:cNvSpPr>
          <p:nvPr/>
        </p:nvSpPr>
        <p:spPr bwMode="auto">
          <a:xfrm>
            <a:off x="8153400" y="4343400"/>
            <a:ext cx="838200" cy="68580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82" name="Line 17">
            <a:extLst>
              <a:ext uri="{FF2B5EF4-FFF2-40B4-BE49-F238E27FC236}">
                <a16:creationId xmlns:a16="http://schemas.microsoft.com/office/drawing/2014/main" id="{9231D3DF-27F8-4A3D-B9E8-FD303447B58E}"/>
              </a:ext>
            </a:extLst>
          </p:cNvPr>
          <p:cNvSpPr>
            <a:spLocks noChangeShapeType="1"/>
          </p:cNvSpPr>
          <p:nvPr/>
        </p:nvSpPr>
        <p:spPr bwMode="auto">
          <a:xfrm flipH="1">
            <a:off x="8991600" y="4343400"/>
            <a:ext cx="685800" cy="68580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83" name="Rectangle 18">
            <a:extLst>
              <a:ext uri="{FF2B5EF4-FFF2-40B4-BE49-F238E27FC236}">
                <a16:creationId xmlns:a16="http://schemas.microsoft.com/office/drawing/2014/main" id="{770960BA-A260-4276-BE46-74AE155F2985}"/>
              </a:ext>
            </a:extLst>
          </p:cNvPr>
          <p:cNvSpPr>
            <a:spLocks noChangeArrowheads="1"/>
          </p:cNvSpPr>
          <p:nvPr/>
        </p:nvSpPr>
        <p:spPr bwMode="auto">
          <a:xfrm>
            <a:off x="7010400" y="5029200"/>
            <a:ext cx="914400" cy="457200"/>
          </a:xfrm>
          <a:prstGeom prst="rect">
            <a:avLst/>
          </a:prstGeom>
          <a:solidFill>
            <a:srgbClr val="FFCCFF"/>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Times New Roman" panose="02020603050405020304" pitchFamily="18" charset="0"/>
                <a:ea typeface="Batang" panose="02030600000101010101" pitchFamily="18" charset="-127"/>
              </a:rPr>
              <a:t>T</a:t>
            </a:r>
          </a:p>
        </p:txBody>
      </p:sp>
      <p:sp>
        <p:nvSpPr>
          <p:cNvPr id="11284" name="Rectangle 19">
            <a:extLst>
              <a:ext uri="{FF2B5EF4-FFF2-40B4-BE49-F238E27FC236}">
                <a16:creationId xmlns:a16="http://schemas.microsoft.com/office/drawing/2014/main" id="{CF3C1A56-0545-48AC-9586-1CA5CEEC4AE6}"/>
              </a:ext>
            </a:extLst>
          </p:cNvPr>
          <p:cNvSpPr>
            <a:spLocks noChangeArrowheads="1"/>
          </p:cNvSpPr>
          <p:nvPr/>
        </p:nvSpPr>
        <p:spPr bwMode="auto">
          <a:xfrm>
            <a:off x="7772400" y="6019800"/>
            <a:ext cx="914400" cy="457200"/>
          </a:xfrm>
          <a:prstGeom prst="rect">
            <a:avLst/>
          </a:prstGeom>
          <a:solidFill>
            <a:srgbClr val="FFCCFF"/>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FF3300"/>
                </a:solidFill>
                <a:latin typeface="Times New Roman" panose="02020603050405020304" pitchFamily="18" charset="0"/>
                <a:ea typeface="Batang" panose="02030600000101010101" pitchFamily="18" charset="-127"/>
              </a:rPr>
              <a:t>NIL</a:t>
            </a:r>
          </a:p>
        </p:txBody>
      </p:sp>
      <p:sp>
        <p:nvSpPr>
          <p:cNvPr id="11285" name="Line 20">
            <a:extLst>
              <a:ext uri="{FF2B5EF4-FFF2-40B4-BE49-F238E27FC236}">
                <a16:creationId xmlns:a16="http://schemas.microsoft.com/office/drawing/2014/main" id="{9B9DADF9-6349-4549-BCDD-C0F89B890CBC}"/>
              </a:ext>
            </a:extLst>
          </p:cNvPr>
          <p:cNvSpPr>
            <a:spLocks noChangeShapeType="1"/>
          </p:cNvSpPr>
          <p:nvPr/>
        </p:nvSpPr>
        <p:spPr bwMode="auto">
          <a:xfrm>
            <a:off x="7391400" y="5486400"/>
            <a:ext cx="762000" cy="53340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86" name="Line 21">
            <a:extLst>
              <a:ext uri="{FF2B5EF4-FFF2-40B4-BE49-F238E27FC236}">
                <a16:creationId xmlns:a16="http://schemas.microsoft.com/office/drawing/2014/main" id="{50E55833-6C06-4D2A-A517-6365FD8B3197}"/>
              </a:ext>
            </a:extLst>
          </p:cNvPr>
          <p:cNvSpPr>
            <a:spLocks noChangeShapeType="1"/>
          </p:cNvSpPr>
          <p:nvPr/>
        </p:nvSpPr>
        <p:spPr bwMode="auto">
          <a:xfrm flipH="1">
            <a:off x="8229600" y="5486400"/>
            <a:ext cx="762000" cy="53340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87" name="Rectangle 22">
            <a:extLst>
              <a:ext uri="{FF2B5EF4-FFF2-40B4-BE49-F238E27FC236}">
                <a16:creationId xmlns:a16="http://schemas.microsoft.com/office/drawing/2014/main" id="{A076F488-72FB-4B71-B17C-09DD6FDE7EA0}"/>
              </a:ext>
            </a:extLst>
          </p:cNvPr>
          <p:cNvSpPr>
            <a:spLocks noChangeArrowheads="1"/>
          </p:cNvSpPr>
          <p:nvPr/>
        </p:nvSpPr>
        <p:spPr bwMode="auto">
          <a:xfrm>
            <a:off x="7464426" y="990601"/>
            <a:ext cx="17240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楷体" panose="02010609060101010101" pitchFamily="49" charset="-122"/>
                <a:ea typeface="楷体" panose="02010609060101010101" pitchFamily="49" charset="-122"/>
              </a:rPr>
              <a:t>消解反演树</a:t>
            </a:r>
            <a:endParaRPr lang="en-US" altLang="zh-CN" sz="240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9">
                                            <p:txEl>
                                              <p:pRg st="0" end="0"/>
                                            </p:txEl>
                                          </p:spTgt>
                                        </p:tgtEl>
                                        <p:attrNameLst>
                                          <p:attrName>style.visibility</p:attrName>
                                        </p:attrNameLst>
                                      </p:cBhvr>
                                      <p:to>
                                        <p:strVal val="visible"/>
                                      </p:to>
                                    </p:set>
                                    <p:animEffect transition="in" filter="blinds(horizontal)">
                                      <p:cBhvr>
                                        <p:cTn id="7" dur="500"/>
                                        <p:tgtEl>
                                          <p:spTgt spid="1126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69">
                                            <p:txEl>
                                              <p:pRg st="1" end="1"/>
                                            </p:txEl>
                                          </p:spTgt>
                                        </p:tgtEl>
                                        <p:attrNameLst>
                                          <p:attrName>style.visibility</p:attrName>
                                        </p:attrNameLst>
                                      </p:cBhvr>
                                      <p:to>
                                        <p:strVal val="visible"/>
                                      </p:to>
                                    </p:set>
                                    <p:animEffect transition="in" filter="blinds(horizontal)">
                                      <p:cBhvr>
                                        <p:cTn id="12" dur="500"/>
                                        <p:tgtEl>
                                          <p:spTgt spid="1126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69">
                                            <p:txEl>
                                              <p:pRg st="2" end="2"/>
                                            </p:txEl>
                                          </p:spTgt>
                                        </p:tgtEl>
                                        <p:attrNameLst>
                                          <p:attrName>style.visibility</p:attrName>
                                        </p:attrNameLst>
                                      </p:cBhvr>
                                      <p:to>
                                        <p:strVal val="visible"/>
                                      </p:to>
                                    </p:set>
                                    <p:animEffect transition="in" filter="blinds(horizontal)">
                                      <p:cBhvr>
                                        <p:cTn id="17" dur="500"/>
                                        <p:tgtEl>
                                          <p:spTgt spid="1126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269">
                                            <p:txEl>
                                              <p:pRg st="3" end="3"/>
                                            </p:txEl>
                                          </p:spTgt>
                                        </p:tgtEl>
                                        <p:attrNameLst>
                                          <p:attrName>style.visibility</p:attrName>
                                        </p:attrNameLst>
                                      </p:cBhvr>
                                      <p:to>
                                        <p:strVal val="visible"/>
                                      </p:to>
                                    </p:set>
                                    <p:animEffect transition="in" filter="blinds(horizontal)">
                                      <p:cBhvr>
                                        <p:cTn id="22" dur="500"/>
                                        <p:tgtEl>
                                          <p:spTgt spid="1126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287"/>
                                        </p:tgtEl>
                                        <p:attrNameLst>
                                          <p:attrName>style.visibility</p:attrName>
                                        </p:attrNameLst>
                                      </p:cBhvr>
                                      <p:to>
                                        <p:strVal val="visible"/>
                                      </p:to>
                                    </p:set>
                                    <p:animEffect transition="in" filter="blinds(horizontal)">
                                      <p:cBhvr>
                                        <p:cTn id="27" dur="500"/>
                                        <p:tgtEl>
                                          <p:spTgt spid="1128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271"/>
                                        </p:tgtEl>
                                        <p:attrNameLst>
                                          <p:attrName>style.visibility</p:attrName>
                                        </p:attrNameLst>
                                      </p:cBhvr>
                                      <p:to>
                                        <p:strVal val="visible"/>
                                      </p:to>
                                    </p:set>
                                    <p:animEffect transition="in" filter="dissolve">
                                      <p:cBhvr>
                                        <p:cTn id="32" dur="500"/>
                                        <p:tgtEl>
                                          <p:spTgt spid="1127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270"/>
                                        </p:tgtEl>
                                        <p:attrNameLst>
                                          <p:attrName>style.visibility</p:attrName>
                                        </p:attrNameLst>
                                      </p:cBhvr>
                                      <p:to>
                                        <p:strVal val="visible"/>
                                      </p:to>
                                    </p:set>
                                    <p:animEffect transition="in" filter="dissolve">
                                      <p:cBhvr>
                                        <p:cTn id="37" dur="500"/>
                                        <p:tgtEl>
                                          <p:spTgt spid="1127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1273"/>
                                        </p:tgtEl>
                                        <p:attrNameLst>
                                          <p:attrName>style.visibility</p:attrName>
                                        </p:attrNameLst>
                                      </p:cBhvr>
                                      <p:to>
                                        <p:strVal val="visible"/>
                                      </p:to>
                                    </p:set>
                                    <p:animEffect transition="in" filter="wipe(up)">
                                      <p:cBhvr>
                                        <p:cTn id="42" dur="500"/>
                                        <p:tgtEl>
                                          <p:spTgt spid="11273"/>
                                        </p:tgtEl>
                                      </p:cBhvr>
                                    </p:animEffect>
                                  </p:childTnLst>
                                </p:cTn>
                              </p:par>
                              <p:par>
                                <p:cTn id="43" presetID="22" presetClass="entr" presetSubtype="1" fill="hold" nodeType="withEffect">
                                  <p:stCondLst>
                                    <p:cond delay="0"/>
                                  </p:stCondLst>
                                  <p:childTnLst>
                                    <p:set>
                                      <p:cBhvr>
                                        <p:cTn id="44" dur="1" fill="hold">
                                          <p:stCondLst>
                                            <p:cond delay="0"/>
                                          </p:stCondLst>
                                        </p:cTn>
                                        <p:tgtEl>
                                          <p:spTgt spid="11274"/>
                                        </p:tgtEl>
                                        <p:attrNameLst>
                                          <p:attrName>style.visibility</p:attrName>
                                        </p:attrNameLst>
                                      </p:cBhvr>
                                      <p:to>
                                        <p:strVal val="visible"/>
                                      </p:to>
                                    </p:set>
                                    <p:animEffect transition="in" filter="wipe(up)">
                                      <p:cBhvr>
                                        <p:cTn id="45" dur="500"/>
                                        <p:tgtEl>
                                          <p:spTgt spid="11274"/>
                                        </p:tgtEl>
                                      </p:cBhvr>
                                    </p:animEffect>
                                  </p:childTnLst>
                                </p:cTn>
                              </p:par>
                            </p:childTnLst>
                          </p:cTn>
                        </p:par>
                        <p:par>
                          <p:cTn id="46" fill="hold" nodeType="afterGroup">
                            <p:stCondLst>
                              <p:cond delay="500"/>
                            </p:stCondLst>
                            <p:childTnLst>
                              <p:par>
                                <p:cTn id="47" presetID="22" presetClass="entr" presetSubtype="1" fill="hold" grpId="0" nodeType="afterEffect">
                                  <p:stCondLst>
                                    <p:cond delay="0"/>
                                  </p:stCondLst>
                                  <p:childTnLst>
                                    <p:set>
                                      <p:cBhvr>
                                        <p:cTn id="48" dur="1" fill="hold">
                                          <p:stCondLst>
                                            <p:cond delay="0"/>
                                          </p:stCondLst>
                                        </p:cTn>
                                        <p:tgtEl>
                                          <p:spTgt spid="11272"/>
                                        </p:tgtEl>
                                        <p:attrNameLst>
                                          <p:attrName>style.visibility</p:attrName>
                                        </p:attrNameLst>
                                      </p:cBhvr>
                                      <p:to>
                                        <p:strVal val="visible"/>
                                      </p:to>
                                    </p:set>
                                    <p:animEffect transition="in" filter="wipe(up)">
                                      <p:cBhvr>
                                        <p:cTn id="49" dur="500"/>
                                        <p:tgtEl>
                                          <p:spTgt spid="1127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11275"/>
                                        </p:tgtEl>
                                        <p:attrNameLst>
                                          <p:attrName>style.visibility</p:attrName>
                                        </p:attrNameLst>
                                      </p:cBhvr>
                                      <p:to>
                                        <p:strVal val="visible"/>
                                      </p:to>
                                    </p:set>
                                    <p:animEffect transition="in" filter="dissolve">
                                      <p:cBhvr>
                                        <p:cTn id="54" dur="500"/>
                                        <p:tgtEl>
                                          <p:spTgt spid="1127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1" fill="hold" nodeType="clickEffect">
                                  <p:stCondLst>
                                    <p:cond delay="0"/>
                                  </p:stCondLst>
                                  <p:childTnLst>
                                    <p:set>
                                      <p:cBhvr>
                                        <p:cTn id="58" dur="1" fill="hold">
                                          <p:stCondLst>
                                            <p:cond delay="0"/>
                                          </p:stCondLst>
                                        </p:cTn>
                                        <p:tgtEl>
                                          <p:spTgt spid="11277"/>
                                        </p:tgtEl>
                                        <p:attrNameLst>
                                          <p:attrName>style.visibility</p:attrName>
                                        </p:attrNameLst>
                                      </p:cBhvr>
                                      <p:to>
                                        <p:strVal val="visible"/>
                                      </p:to>
                                    </p:set>
                                    <p:animEffect transition="in" filter="wipe(up)">
                                      <p:cBhvr>
                                        <p:cTn id="59" dur="500"/>
                                        <p:tgtEl>
                                          <p:spTgt spid="11277"/>
                                        </p:tgtEl>
                                      </p:cBhvr>
                                    </p:animEffect>
                                  </p:childTnLst>
                                </p:cTn>
                              </p:par>
                              <p:par>
                                <p:cTn id="60" presetID="22" presetClass="entr" presetSubtype="1" fill="hold" nodeType="withEffect">
                                  <p:stCondLst>
                                    <p:cond delay="0"/>
                                  </p:stCondLst>
                                  <p:childTnLst>
                                    <p:set>
                                      <p:cBhvr>
                                        <p:cTn id="61" dur="1" fill="hold">
                                          <p:stCondLst>
                                            <p:cond delay="0"/>
                                          </p:stCondLst>
                                        </p:cTn>
                                        <p:tgtEl>
                                          <p:spTgt spid="11278"/>
                                        </p:tgtEl>
                                        <p:attrNameLst>
                                          <p:attrName>style.visibility</p:attrName>
                                        </p:attrNameLst>
                                      </p:cBhvr>
                                      <p:to>
                                        <p:strVal val="visible"/>
                                      </p:to>
                                    </p:set>
                                    <p:animEffect transition="in" filter="wipe(up)">
                                      <p:cBhvr>
                                        <p:cTn id="62" dur="500"/>
                                        <p:tgtEl>
                                          <p:spTgt spid="11278"/>
                                        </p:tgtEl>
                                      </p:cBhvr>
                                    </p:animEffect>
                                  </p:childTnLst>
                                </p:cTn>
                              </p:par>
                            </p:childTnLst>
                          </p:cTn>
                        </p:par>
                        <p:par>
                          <p:cTn id="63" fill="hold" nodeType="afterGroup">
                            <p:stCondLst>
                              <p:cond delay="500"/>
                            </p:stCondLst>
                            <p:childTnLst>
                              <p:par>
                                <p:cTn id="64" presetID="22" presetClass="entr" presetSubtype="1" fill="hold" grpId="0" nodeType="afterEffect">
                                  <p:stCondLst>
                                    <p:cond delay="0"/>
                                  </p:stCondLst>
                                  <p:childTnLst>
                                    <p:set>
                                      <p:cBhvr>
                                        <p:cTn id="65" dur="1" fill="hold">
                                          <p:stCondLst>
                                            <p:cond delay="0"/>
                                          </p:stCondLst>
                                        </p:cTn>
                                        <p:tgtEl>
                                          <p:spTgt spid="11276"/>
                                        </p:tgtEl>
                                        <p:attrNameLst>
                                          <p:attrName>style.visibility</p:attrName>
                                        </p:attrNameLst>
                                      </p:cBhvr>
                                      <p:to>
                                        <p:strVal val="visible"/>
                                      </p:to>
                                    </p:set>
                                    <p:animEffect transition="in" filter="wipe(up)">
                                      <p:cBhvr>
                                        <p:cTn id="66" dur="500"/>
                                        <p:tgtEl>
                                          <p:spTgt spid="1127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11279"/>
                                        </p:tgtEl>
                                        <p:attrNameLst>
                                          <p:attrName>style.visibility</p:attrName>
                                        </p:attrNameLst>
                                      </p:cBhvr>
                                      <p:to>
                                        <p:strVal val="visible"/>
                                      </p:to>
                                    </p:set>
                                    <p:animEffect transition="in" filter="dissolve">
                                      <p:cBhvr>
                                        <p:cTn id="71" dur="500"/>
                                        <p:tgtEl>
                                          <p:spTgt spid="1127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1" fill="hold" nodeType="clickEffect">
                                  <p:stCondLst>
                                    <p:cond delay="0"/>
                                  </p:stCondLst>
                                  <p:childTnLst>
                                    <p:set>
                                      <p:cBhvr>
                                        <p:cTn id="75" dur="1" fill="hold">
                                          <p:stCondLst>
                                            <p:cond delay="0"/>
                                          </p:stCondLst>
                                        </p:cTn>
                                        <p:tgtEl>
                                          <p:spTgt spid="11281"/>
                                        </p:tgtEl>
                                        <p:attrNameLst>
                                          <p:attrName>style.visibility</p:attrName>
                                        </p:attrNameLst>
                                      </p:cBhvr>
                                      <p:to>
                                        <p:strVal val="visible"/>
                                      </p:to>
                                    </p:set>
                                    <p:animEffect transition="in" filter="wipe(up)">
                                      <p:cBhvr>
                                        <p:cTn id="76" dur="500"/>
                                        <p:tgtEl>
                                          <p:spTgt spid="11281"/>
                                        </p:tgtEl>
                                      </p:cBhvr>
                                    </p:animEffect>
                                  </p:childTnLst>
                                </p:cTn>
                              </p:par>
                              <p:par>
                                <p:cTn id="77" presetID="22" presetClass="entr" presetSubtype="1" fill="hold" nodeType="withEffect">
                                  <p:stCondLst>
                                    <p:cond delay="0"/>
                                  </p:stCondLst>
                                  <p:childTnLst>
                                    <p:set>
                                      <p:cBhvr>
                                        <p:cTn id="78" dur="1" fill="hold">
                                          <p:stCondLst>
                                            <p:cond delay="0"/>
                                          </p:stCondLst>
                                        </p:cTn>
                                        <p:tgtEl>
                                          <p:spTgt spid="11282"/>
                                        </p:tgtEl>
                                        <p:attrNameLst>
                                          <p:attrName>style.visibility</p:attrName>
                                        </p:attrNameLst>
                                      </p:cBhvr>
                                      <p:to>
                                        <p:strVal val="visible"/>
                                      </p:to>
                                    </p:set>
                                    <p:animEffect transition="in" filter="wipe(up)">
                                      <p:cBhvr>
                                        <p:cTn id="79" dur="500"/>
                                        <p:tgtEl>
                                          <p:spTgt spid="11282"/>
                                        </p:tgtEl>
                                      </p:cBhvr>
                                    </p:animEffect>
                                  </p:childTnLst>
                                </p:cTn>
                              </p:par>
                            </p:childTnLst>
                          </p:cTn>
                        </p:par>
                        <p:par>
                          <p:cTn id="80" fill="hold" nodeType="afterGroup">
                            <p:stCondLst>
                              <p:cond delay="500"/>
                            </p:stCondLst>
                            <p:childTnLst>
                              <p:par>
                                <p:cTn id="81" presetID="22" presetClass="entr" presetSubtype="1" fill="hold" grpId="0" nodeType="afterEffect">
                                  <p:stCondLst>
                                    <p:cond delay="0"/>
                                  </p:stCondLst>
                                  <p:childTnLst>
                                    <p:set>
                                      <p:cBhvr>
                                        <p:cTn id="82" dur="1" fill="hold">
                                          <p:stCondLst>
                                            <p:cond delay="0"/>
                                          </p:stCondLst>
                                        </p:cTn>
                                        <p:tgtEl>
                                          <p:spTgt spid="11280"/>
                                        </p:tgtEl>
                                        <p:attrNameLst>
                                          <p:attrName>style.visibility</p:attrName>
                                        </p:attrNameLst>
                                      </p:cBhvr>
                                      <p:to>
                                        <p:strVal val="visible"/>
                                      </p:to>
                                    </p:set>
                                    <p:animEffect transition="in" filter="wipe(up)">
                                      <p:cBhvr>
                                        <p:cTn id="83" dur="500"/>
                                        <p:tgtEl>
                                          <p:spTgt spid="11280"/>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11283"/>
                                        </p:tgtEl>
                                        <p:attrNameLst>
                                          <p:attrName>style.visibility</p:attrName>
                                        </p:attrNameLst>
                                      </p:cBhvr>
                                      <p:to>
                                        <p:strVal val="visible"/>
                                      </p:to>
                                    </p:set>
                                    <p:animEffect transition="in" filter="dissolve">
                                      <p:cBhvr>
                                        <p:cTn id="88" dur="500"/>
                                        <p:tgtEl>
                                          <p:spTgt spid="11283"/>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1" fill="hold" nodeType="clickEffect">
                                  <p:stCondLst>
                                    <p:cond delay="0"/>
                                  </p:stCondLst>
                                  <p:childTnLst>
                                    <p:set>
                                      <p:cBhvr>
                                        <p:cTn id="92" dur="1" fill="hold">
                                          <p:stCondLst>
                                            <p:cond delay="0"/>
                                          </p:stCondLst>
                                        </p:cTn>
                                        <p:tgtEl>
                                          <p:spTgt spid="11285"/>
                                        </p:tgtEl>
                                        <p:attrNameLst>
                                          <p:attrName>style.visibility</p:attrName>
                                        </p:attrNameLst>
                                      </p:cBhvr>
                                      <p:to>
                                        <p:strVal val="visible"/>
                                      </p:to>
                                    </p:set>
                                    <p:animEffect transition="in" filter="wipe(up)">
                                      <p:cBhvr>
                                        <p:cTn id="93" dur="500"/>
                                        <p:tgtEl>
                                          <p:spTgt spid="11285"/>
                                        </p:tgtEl>
                                      </p:cBhvr>
                                    </p:animEffect>
                                  </p:childTnLst>
                                </p:cTn>
                              </p:par>
                              <p:par>
                                <p:cTn id="94" presetID="22" presetClass="entr" presetSubtype="1" fill="hold" nodeType="withEffect">
                                  <p:stCondLst>
                                    <p:cond delay="0"/>
                                  </p:stCondLst>
                                  <p:childTnLst>
                                    <p:set>
                                      <p:cBhvr>
                                        <p:cTn id="95" dur="1" fill="hold">
                                          <p:stCondLst>
                                            <p:cond delay="0"/>
                                          </p:stCondLst>
                                        </p:cTn>
                                        <p:tgtEl>
                                          <p:spTgt spid="11286"/>
                                        </p:tgtEl>
                                        <p:attrNameLst>
                                          <p:attrName>style.visibility</p:attrName>
                                        </p:attrNameLst>
                                      </p:cBhvr>
                                      <p:to>
                                        <p:strVal val="visible"/>
                                      </p:to>
                                    </p:set>
                                    <p:animEffect transition="in" filter="wipe(up)">
                                      <p:cBhvr>
                                        <p:cTn id="96" dur="500"/>
                                        <p:tgtEl>
                                          <p:spTgt spid="11286"/>
                                        </p:tgtEl>
                                      </p:cBhvr>
                                    </p:animEffect>
                                  </p:childTnLst>
                                </p:cTn>
                              </p:par>
                            </p:childTnLst>
                          </p:cTn>
                        </p:par>
                        <p:par>
                          <p:cTn id="97" fill="hold" nodeType="afterGroup">
                            <p:stCondLst>
                              <p:cond delay="500"/>
                            </p:stCondLst>
                            <p:childTnLst>
                              <p:par>
                                <p:cTn id="98" presetID="22" presetClass="entr" presetSubtype="1" fill="hold" grpId="0" nodeType="afterEffect">
                                  <p:stCondLst>
                                    <p:cond delay="0"/>
                                  </p:stCondLst>
                                  <p:childTnLst>
                                    <p:set>
                                      <p:cBhvr>
                                        <p:cTn id="99" dur="1" fill="hold">
                                          <p:stCondLst>
                                            <p:cond delay="0"/>
                                          </p:stCondLst>
                                        </p:cTn>
                                        <p:tgtEl>
                                          <p:spTgt spid="11284"/>
                                        </p:tgtEl>
                                        <p:attrNameLst>
                                          <p:attrName>style.visibility</p:attrName>
                                        </p:attrNameLst>
                                      </p:cBhvr>
                                      <p:to>
                                        <p:strVal val="visible"/>
                                      </p:to>
                                    </p:set>
                                    <p:animEffect transition="in" filter="wipe(up)">
                                      <p:cBhvr>
                                        <p:cTn id="100" dur="500"/>
                                        <p:tgtEl>
                                          <p:spTgt spid="11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build="p" autoUpdateAnimBg="0"/>
      <p:bldP spid="11270" grpId="0" animBg="1" autoUpdateAnimBg="0"/>
      <p:bldP spid="11271" grpId="0" animBg="1" autoUpdateAnimBg="0"/>
      <p:bldP spid="11272" grpId="0" animBg="1" autoUpdateAnimBg="0"/>
      <p:bldP spid="11275" grpId="0" animBg="1" autoUpdateAnimBg="0"/>
      <p:bldP spid="11276" grpId="0" animBg="1" autoUpdateAnimBg="0"/>
      <p:bldP spid="11279" grpId="0" animBg="1" autoUpdateAnimBg="0"/>
      <p:bldP spid="11280" grpId="0" animBg="1" autoUpdateAnimBg="0"/>
      <p:bldP spid="11283" grpId="0" animBg="1" autoUpdateAnimBg="0"/>
      <p:bldP spid="11284" grpId="0" animBg="1" autoUpdateAnimBg="0"/>
      <p:bldP spid="11287"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3">
            <a:extLst>
              <a:ext uri="{FF2B5EF4-FFF2-40B4-BE49-F238E27FC236}">
                <a16:creationId xmlns:a16="http://schemas.microsoft.com/office/drawing/2014/main" id="{6D501B76-8FC0-45F1-B02A-66772F808707}"/>
              </a:ext>
            </a:extLst>
          </p:cNvPr>
          <p:cNvSpPr txBox="1">
            <a:spLocks noGrp="1" noChangeArrowheads="1"/>
          </p:cNvSpPr>
          <p:nvPr/>
        </p:nvSpPr>
        <p:spPr bwMode="auto">
          <a:xfrm>
            <a:off x="6959600" y="6524625"/>
            <a:ext cx="32512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fld id="{448AC543-78D1-4C25-AFDA-AA2FAA97EAA2}" type="slidenum">
              <a:rPr lang="zh-TW" altLang="en-US" sz="1400">
                <a:ea typeface="PMingLiU" panose="02020500000000000000" pitchFamily="18" charset="-120"/>
              </a:rPr>
              <a:pPr algn="r" eaLnBrk="1" hangingPunct="1"/>
              <a:t>51</a:t>
            </a:fld>
            <a:endParaRPr lang="en-US" altLang="zh-CN" sz="1400">
              <a:ea typeface="PMingLiU" panose="02020500000000000000" pitchFamily="18" charset="-120"/>
            </a:endParaRPr>
          </a:p>
        </p:txBody>
      </p:sp>
      <p:sp>
        <p:nvSpPr>
          <p:cNvPr id="12291" name="Rectangle 2">
            <a:extLst>
              <a:ext uri="{FF2B5EF4-FFF2-40B4-BE49-F238E27FC236}">
                <a16:creationId xmlns:a16="http://schemas.microsoft.com/office/drawing/2014/main" id="{D08EAE37-8750-4F83-B90D-3FD93F3DA656}"/>
              </a:ext>
            </a:extLst>
          </p:cNvPr>
          <p:cNvSpPr>
            <a:spLocks noGrp="1" noChangeArrowheads="1"/>
          </p:cNvSpPr>
          <p:nvPr>
            <p:ph type="title" idx="4294967295"/>
          </p:nvPr>
        </p:nvSpPr>
        <p:spPr>
          <a:xfrm>
            <a:off x="1991770" y="445625"/>
            <a:ext cx="8001000" cy="609600"/>
          </a:xfrm>
        </p:spPr>
        <p:txBody>
          <a:bodyPr/>
          <a:lstStyle/>
          <a:p>
            <a:pPr eaLnBrk="1" hangingPunct="1"/>
            <a:r>
              <a:rPr lang="en-US" altLang="zh-CN" sz="2800" dirty="0">
                <a:latin typeface="华文新魏" panose="02010800040101010101" pitchFamily="2" charset="-122"/>
                <a:ea typeface="华文新魏" panose="02010800040101010101" pitchFamily="2" charset="-122"/>
              </a:rPr>
              <a:t>Example2: Happy student</a:t>
            </a:r>
            <a:endParaRPr lang="en-US" altLang="zh-CN" sz="2800" dirty="0">
              <a:solidFill>
                <a:srgbClr val="000000"/>
              </a:solidFill>
              <a:latin typeface="华文新魏" panose="02010800040101010101" pitchFamily="2" charset="-122"/>
              <a:ea typeface="华文新魏" panose="02010800040101010101" pitchFamily="2" charset="-122"/>
            </a:endParaRPr>
          </a:p>
        </p:txBody>
      </p:sp>
      <p:sp>
        <p:nvSpPr>
          <p:cNvPr id="12292" name="Rectangle 3">
            <a:extLst>
              <a:ext uri="{FF2B5EF4-FFF2-40B4-BE49-F238E27FC236}">
                <a16:creationId xmlns:a16="http://schemas.microsoft.com/office/drawing/2014/main" id="{D27401CC-256F-4BBF-BED9-9051812C57FC}"/>
              </a:ext>
            </a:extLst>
          </p:cNvPr>
          <p:cNvSpPr>
            <a:spLocks noGrp="1" noChangeArrowheads="1"/>
          </p:cNvSpPr>
          <p:nvPr>
            <p:ph type="body" idx="4294967295"/>
          </p:nvPr>
        </p:nvSpPr>
        <p:spPr>
          <a:xfrm>
            <a:off x="1754487" y="1628800"/>
            <a:ext cx="8683026" cy="4114800"/>
          </a:xfrm>
        </p:spPr>
        <p:txBody>
          <a:bodyPr/>
          <a:lstStyle/>
          <a:p>
            <a:pPr eaLnBrk="1" hangingPunct="1"/>
            <a:r>
              <a:rPr lang="en-US" altLang="zh-CN" sz="2600" dirty="0">
                <a:solidFill>
                  <a:srgbClr val="FF3300"/>
                </a:solidFill>
                <a:ea typeface="宋体" panose="02010600030101010101" pitchFamily="2" charset="-122"/>
              </a:rPr>
              <a:t>“Happy Student”</a:t>
            </a:r>
            <a:r>
              <a:rPr lang="zh-CN" altLang="en-US" sz="2600" dirty="0">
                <a:solidFill>
                  <a:srgbClr val="000000"/>
                </a:solidFill>
                <a:ea typeface="宋体" panose="02010600030101010101" pitchFamily="2" charset="-122"/>
              </a:rPr>
              <a:t>：</a:t>
            </a:r>
            <a:r>
              <a:rPr lang="en-US" altLang="zh-CN" sz="2600" dirty="0">
                <a:solidFill>
                  <a:srgbClr val="000000"/>
                </a:solidFill>
                <a:ea typeface="宋体" panose="02010600030101010101" pitchFamily="2" charset="-122"/>
              </a:rPr>
              <a:t>Everyone who pass the computer test and win the prize is happy. Everyone who wish study or is lucky can pass all tests. Zhang doesn’t study, but he is lucky. Every lucky person can win the prize. </a:t>
            </a:r>
          </a:p>
          <a:p>
            <a:pPr eaLnBrk="1" hangingPunct="1"/>
            <a:r>
              <a:rPr lang="en-US" altLang="zh-CN" sz="2600" dirty="0">
                <a:solidFill>
                  <a:srgbClr val="FF3300"/>
                </a:solidFill>
                <a:ea typeface="宋体" panose="02010600030101010101" pitchFamily="2" charset="-122"/>
              </a:rPr>
              <a:t>Prove</a:t>
            </a:r>
            <a:r>
              <a:rPr lang="zh-CN" altLang="en-US" sz="2600" dirty="0">
                <a:solidFill>
                  <a:srgbClr val="000000"/>
                </a:solidFill>
                <a:ea typeface="宋体" panose="02010600030101010101" pitchFamily="2" charset="-122"/>
              </a:rPr>
              <a:t>：</a:t>
            </a:r>
            <a:r>
              <a:rPr lang="en-US" altLang="zh-CN" sz="2600" dirty="0">
                <a:solidFill>
                  <a:srgbClr val="000000"/>
                </a:solidFill>
                <a:ea typeface="宋体" panose="02010600030101010101" pitchFamily="2" charset="-122"/>
              </a:rPr>
              <a:t>Zhang is happy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a:extLst>
              <a:ext uri="{FF2B5EF4-FFF2-40B4-BE49-F238E27FC236}">
                <a16:creationId xmlns:a16="http://schemas.microsoft.com/office/drawing/2014/main" id="{9CB9D513-53C2-4DD9-AE81-5DBE39A947DD}"/>
              </a:ext>
            </a:extLst>
          </p:cNvPr>
          <p:cNvSpPr txBox="1">
            <a:spLocks noChangeArrowheads="1"/>
          </p:cNvSpPr>
          <p:nvPr/>
        </p:nvSpPr>
        <p:spPr bwMode="auto">
          <a:xfrm>
            <a:off x="1703512" y="3284984"/>
            <a:ext cx="8856984" cy="2844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Blip>
                <a:blip r:embed="rId2"/>
              </a:buBlip>
            </a:pPr>
            <a:r>
              <a:rPr lang="en-US" altLang="zh-CN" dirty="0">
                <a:solidFill>
                  <a:srgbClr val="000066"/>
                </a:solidFill>
                <a:latin typeface="Times New Roman" panose="02020603050405020304" pitchFamily="18" charset="0"/>
                <a:cs typeface="Times New Roman" panose="02020603050405020304" pitchFamily="18" charset="0"/>
              </a:rPr>
              <a:t>Facts or Knowledge: </a:t>
            </a:r>
          </a:p>
          <a:p>
            <a:pPr>
              <a:lnSpc>
                <a:spcPct val="150000"/>
              </a:lnSpc>
            </a:pPr>
            <a:r>
              <a:rPr lang="en-US" altLang="zh-CN" sz="2400" dirty="0">
                <a:solidFill>
                  <a:srgbClr val="000000"/>
                </a:solidFill>
                <a:latin typeface="Times New Roman" panose="02020603050405020304" pitchFamily="18" charset="0"/>
                <a:cs typeface="Times New Roman" panose="02020603050405020304" pitchFamily="18" charset="0"/>
              </a:rPr>
              <a:t>        </a:t>
            </a:r>
            <a:r>
              <a:rPr lang="zh-CN" altLang="en-US" sz="2400" dirty="0">
                <a:solidFill>
                  <a:srgbClr val="000000"/>
                </a:solidFill>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solidFill>
                  <a:srgbClr val="000000"/>
                </a:solidFill>
                <a:latin typeface="Times New Roman" panose="02020603050405020304" pitchFamily="18" charset="0"/>
                <a:cs typeface="Times New Roman" panose="02020603050405020304" pitchFamily="18" charset="0"/>
              </a:rPr>
              <a:t>x</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(Pass(</a:t>
            </a:r>
            <a:r>
              <a:rPr lang="en-US" altLang="zh-CN" sz="2400" i="1" dirty="0">
                <a:solidFill>
                  <a:srgbClr val="000000"/>
                </a:solidFill>
                <a:latin typeface="Times New Roman" panose="02020603050405020304" pitchFamily="18" charset="0"/>
                <a:cs typeface="Times New Roman" panose="02020603050405020304" pitchFamily="18" charset="0"/>
              </a:rPr>
              <a:t>x</a:t>
            </a:r>
            <a:r>
              <a:rPr lang="en-US" altLang="zh-CN" sz="2400" dirty="0">
                <a:solidFill>
                  <a:srgbClr val="000000"/>
                </a:solidFill>
                <a:latin typeface="Times New Roman" panose="02020603050405020304" pitchFamily="18" charset="0"/>
                <a:cs typeface="Times New Roman" panose="02020603050405020304" pitchFamily="18" charset="0"/>
              </a:rPr>
              <a:t>, computer)∧Win(</a:t>
            </a:r>
            <a:r>
              <a:rPr lang="en-US" altLang="zh-CN" sz="2400" i="1" dirty="0">
                <a:solidFill>
                  <a:srgbClr val="000000"/>
                </a:solidFill>
                <a:latin typeface="Times New Roman" panose="02020603050405020304" pitchFamily="18" charset="0"/>
                <a:cs typeface="Times New Roman" panose="02020603050405020304" pitchFamily="18" charset="0"/>
              </a:rPr>
              <a:t>x</a:t>
            </a:r>
            <a:r>
              <a:rPr lang="en-US" altLang="zh-CN" sz="2400" dirty="0">
                <a:solidFill>
                  <a:srgbClr val="000000"/>
                </a:solidFill>
                <a:latin typeface="Times New Roman" panose="02020603050405020304" pitchFamily="18" charset="0"/>
                <a:cs typeface="Times New Roman" panose="02020603050405020304" pitchFamily="18" charset="0"/>
              </a:rPr>
              <a:t>, prize)) </a:t>
            </a:r>
            <a:r>
              <a:rPr lang="en-US" altLang="zh-CN" sz="2400" b="1" dirty="0">
                <a:latin typeface="Times New Roman" panose="02020603050405020304" pitchFamily="18" charset="0"/>
                <a:ea typeface="楷体_GB2312" pitchFamily="1" charset="-122"/>
                <a:sym typeface="Symbol" panose="05050102010706020507" pitchFamily="18" charset="2"/>
              </a:rPr>
              <a:t> </a:t>
            </a:r>
            <a:r>
              <a:rPr lang="en-US" altLang="zh-CN" sz="2400" dirty="0">
                <a:solidFill>
                  <a:srgbClr val="000000"/>
                </a:solidFill>
                <a:latin typeface="Times New Roman" panose="02020603050405020304" pitchFamily="18" charset="0"/>
                <a:cs typeface="Times New Roman" panose="02020603050405020304" pitchFamily="18" charset="0"/>
              </a:rPr>
              <a:t>Happy(</a:t>
            </a:r>
            <a:r>
              <a:rPr lang="en-US" altLang="zh-CN" sz="2400" i="1" dirty="0">
                <a:solidFill>
                  <a:srgbClr val="000000"/>
                </a:solidFill>
                <a:latin typeface="Times New Roman" panose="02020603050405020304" pitchFamily="18" charset="0"/>
                <a:cs typeface="Times New Roman" panose="02020603050405020304" pitchFamily="18" charset="0"/>
              </a:rPr>
              <a:t>x</a:t>
            </a:r>
            <a:r>
              <a:rPr lang="en-US" altLang="zh-CN" sz="2400" dirty="0">
                <a:solidFill>
                  <a:srgbClr val="000000"/>
                </a:solidFill>
                <a:latin typeface="Times New Roman" panose="02020603050405020304" pitchFamily="18" charset="0"/>
                <a:cs typeface="Times New Roman" panose="02020603050405020304" pitchFamily="18" charset="0"/>
              </a:rPr>
              <a:t>)</a:t>
            </a:r>
          </a:p>
          <a:p>
            <a:pPr>
              <a:lnSpc>
                <a:spcPct val="150000"/>
              </a:lnSpc>
            </a:pPr>
            <a:r>
              <a:rPr lang="en-US" altLang="zh-CN" sz="2400" dirty="0">
                <a:solidFill>
                  <a:srgbClr val="000000"/>
                </a:solidFill>
                <a:latin typeface="Times New Roman" panose="02020603050405020304" pitchFamily="18" charset="0"/>
                <a:cs typeface="Times New Roman" panose="02020603050405020304" pitchFamily="18" charset="0"/>
              </a:rPr>
              <a:t>        </a:t>
            </a:r>
            <a:r>
              <a:rPr lang="zh-CN" altLang="en-US" sz="2400" dirty="0">
                <a:solidFill>
                  <a:srgbClr val="000000"/>
                </a:solidFill>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solidFill>
                  <a:srgbClr val="000000"/>
                </a:solidFill>
                <a:latin typeface="Times New Roman" panose="02020603050405020304" pitchFamily="18" charset="0"/>
                <a:cs typeface="Times New Roman" panose="02020603050405020304" pitchFamily="18" charset="0"/>
              </a:rPr>
              <a:t>x</a:t>
            </a:r>
            <a:r>
              <a:rPr lang="zh-CN" altLang="en-US" sz="2400" dirty="0">
                <a:solidFill>
                  <a:srgbClr val="000000"/>
                </a:solidFill>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solidFill>
                  <a:srgbClr val="000000"/>
                </a:solidFill>
                <a:latin typeface="Times New Roman" panose="02020603050405020304" pitchFamily="18" charset="0"/>
                <a:cs typeface="Times New Roman" panose="02020603050405020304" pitchFamily="18" charset="0"/>
              </a:rPr>
              <a:t>y</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(Study(</a:t>
            </a:r>
            <a:r>
              <a:rPr lang="en-US" altLang="zh-CN" sz="2400" i="1" dirty="0">
                <a:solidFill>
                  <a:srgbClr val="000000"/>
                </a:solidFill>
                <a:latin typeface="Times New Roman" panose="02020603050405020304" pitchFamily="18" charset="0"/>
                <a:cs typeface="Times New Roman" panose="02020603050405020304" pitchFamily="18" charset="0"/>
              </a:rPr>
              <a:t>x</a:t>
            </a:r>
            <a:r>
              <a:rPr lang="en-US" altLang="zh-CN" sz="2400" dirty="0">
                <a:solidFill>
                  <a:srgbClr val="000000"/>
                </a:solidFill>
                <a:latin typeface="Times New Roman" panose="02020603050405020304" pitchFamily="18" charset="0"/>
                <a:cs typeface="Times New Roman" panose="02020603050405020304" pitchFamily="18" charset="0"/>
              </a:rPr>
              <a:t>) ∨Lucky(</a:t>
            </a:r>
            <a:r>
              <a:rPr lang="en-US" altLang="zh-CN" sz="2400" i="1" dirty="0">
                <a:solidFill>
                  <a:srgbClr val="000000"/>
                </a:solidFill>
                <a:latin typeface="Times New Roman" panose="02020603050405020304" pitchFamily="18" charset="0"/>
                <a:cs typeface="Times New Roman" panose="02020603050405020304" pitchFamily="18" charset="0"/>
              </a:rPr>
              <a:t>x</a:t>
            </a:r>
            <a:r>
              <a:rPr lang="en-US" altLang="zh-CN" sz="2400" dirty="0">
                <a:solidFill>
                  <a:srgbClr val="000000"/>
                </a:solidFill>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ea typeface="楷体_GB2312" pitchFamily="1" charset="-122"/>
                <a:sym typeface="Symbol" panose="05050102010706020507" pitchFamily="18" charset="2"/>
              </a:rPr>
              <a:t></a:t>
            </a:r>
            <a:r>
              <a:rPr lang="en-US" altLang="zh-CN" sz="2400" dirty="0">
                <a:solidFill>
                  <a:srgbClr val="000000"/>
                </a:solidFill>
                <a:latin typeface="Times New Roman" panose="02020603050405020304" pitchFamily="18" charset="0"/>
                <a:cs typeface="Times New Roman" panose="02020603050405020304" pitchFamily="18" charset="0"/>
              </a:rPr>
              <a:t> Pass(</a:t>
            </a:r>
            <a:r>
              <a:rPr lang="en-US" altLang="zh-CN" sz="2400" i="1" dirty="0">
                <a:solidFill>
                  <a:srgbClr val="000000"/>
                </a:solidFill>
                <a:latin typeface="Times New Roman" panose="02020603050405020304" pitchFamily="18" charset="0"/>
                <a:cs typeface="Times New Roman" panose="02020603050405020304" pitchFamily="18" charset="0"/>
              </a:rPr>
              <a:t>x</a:t>
            </a:r>
            <a:r>
              <a:rPr lang="en-US" altLang="zh-CN" sz="2400" dirty="0">
                <a:solidFill>
                  <a:srgbClr val="000000"/>
                </a:solidFill>
                <a:latin typeface="Times New Roman" panose="02020603050405020304" pitchFamily="18" charset="0"/>
                <a:cs typeface="Times New Roman" panose="02020603050405020304" pitchFamily="18" charset="0"/>
              </a:rPr>
              <a:t>, </a:t>
            </a:r>
            <a:r>
              <a:rPr lang="en-US" altLang="zh-CN" sz="2400" i="1" dirty="0">
                <a:solidFill>
                  <a:srgbClr val="000000"/>
                </a:solidFill>
                <a:latin typeface="Times New Roman" panose="02020603050405020304" pitchFamily="18" charset="0"/>
                <a:cs typeface="Times New Roman" panose="02020603050405020304" pitchFamily="18" charset="0"/>
              </a:rPr>
              <a:t>y</a:t>
            </a:r>
            <a:r>
              <a:rPr lang="en-US" altLang="zh-CN" sz="2400" dirty="0">
                <a:solidFill>
                  <a:srgbClr val="000000"/>
                </a:solidFill>
                <a:latin typeface="Times New Roman" panose="02020603050405020304" pitchFamily="18" charset="0"/>
                <a:cs typeface="Times New Roman" panose="02020603050405020304" pitchFamily="18" charset="0"/>
              </a:rPr>
              <a:t>))</a:t>
            </a:r>
          </a:p>
          <a:p>
            <a:pPr>
              <a:lnSpc>
                <a:spcPct val="150000"/>
              </a:lnSpc>
            </a:pPr>
            <a:r>
              <a:rPr lang="en-US" altLang="zh-CN" sz="2400" dirty="0">
                <a:solidFill>
                  <a:srgbClr val="000000"/>
                </a:solidFill>
                <a:latin typeface="Times New Roman" panose="02020603050405020304" pitchFamily="18" charset="0"/>
                <a:ea typeface="Batang" panose="02030600000101010101" pitchFamily="18" charset="-127"/>
              </a:rPr>
              <a:t>          ~</a:t>
            </a:r>
            <a:r>
              <a:rPr lang="en-US" altLang="zh-CN" sz="2400" dirty="0">
                <a:solidFill>
                  <a:srgbClr val="000000"/>
                </a:solidFill>
                <a:latin typeface="Times New Roman" panose="02020603050405020304" pitchFamily="18" charset="0"/>
                <a:cs typeface="Times New Roman" panose="02020603050405020304" pitchFamily="18" charset="0"/>
              </a:rPr>
              <a:t>Study(</a:t>
            </a:r>
            <a:r>
              <a:rPr lang="en-US" altLang="zh-CN" sz="2400" dirty="0" err="1">
                <a:solidFill>
                  <a:srgbClr val="000000"/>
                </a:solidFill>
                <a:latin typeface="Times New Roman" panose="02020603050405020304" pitchFamily="18" charset="0"/>
                <a:cs typeface="Times New Roman" panose="02020603050405020304" pitchFamily="18" charset="0"/>
              </a:rPr>
              <a:t>zhang</a:t>
            </a:r>
            <a:r>
              <a:rPr lang="en-US" altLang="zh-CN" sz="2400" dirty="0">
                <a:solidFill>
                  <a:srgbClr val="000000"/>
                </a:solidFill>
                <a:latin typeface="Times New Roman" panose="02020603050405020304" pitchFamily="18" charset="0"/>
                <a:cs typeface="Times New Roman" panose="02020603050405020304" pitchFamily="18" charset="0"/>
              </a:rPr>
              <a:t>)∧ Lucky(</a:t>
            </a:r>
            <a:r>
              <a:rPr lang="en-US" altLang="zh-CN" sz="2400" dirty="0" err="1">
                <a:solidFill>
                  <a:srgbClr val="000000"/>
                </a:solidFill>
                <a:latin typeface="Times New Roman" panose="02020603050405020304" pitchFamily="18" charset="0"/>
                <a:cs typeface="Times New Roman" panose="02020603050405020304" pitchFamily="18" charset="0"/>
              </a:rPr>
              <a:t>zhang</a:t>
            </a:r>
            <a:r>
              <a:rPr lang="en-US" altLang="zh-CN" sz="2400" dirty="0">
                <a:solidFill>
                  <a:srgbClr val="000000"/>
                </a:solidFill>
                <a:latin typeface="Times New Roman" panose="02020603050405020304" pitchFamily="18" charset="0"/>
                <a:cs typeface="Times New Roman" panose="02020603050405020304" pitchFamily="18" charset="0"/>
              </a:rPr>
              <a:t>)</a:t>
            </a:r>
          </a:p>
          <a:p>
            <a:pPr>
              <a:lnSpc>
                <a:spcPct val="150000"/>
              </a:lnSpc>
            </a:pPr>
            <a:r>
              <a:rPr lang="en-US" altLang="zh-CN" sz="2400" dirty="0">
                <a:solidFill>
                  <a:srgbClr val="000000"/>
                </a:solidFill>
                <a:latin typeface="Times New Roman" panose="02020603050405020304" pitchFamily="18" charset="0"/>
                <a:cs typeface="Times New Roman" panose="02020603050405020304" pitchFamily="18" charset="0"/>
              </a:rPr>
              <a:t>         </a:t>
            </a:r>
            <a:r>
              <a:rPr lang="zh-CN" altLang="en-US" sz="2400" dirty="0">
                <a:solidFill>
                  <a:srgbClr val="000000"/>
                </a:solidFill>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a:solidFill>
                  <a:srgbClr val="000000"/>
                </a:solidFill>
                <a:latin typeface="Times New Roman" panose="02020603050405020304" pitchFamily="18" charset="0"/>
                <a:cs typeface="Times New Roman" panose="02020603050405020304" pitchFamily="18" charset="0"/>
              </a:rPr>
              <a:t>x</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(Lucky(</a:t>
            </a:r>
            <a:r>
              <a:rPr lang="en-US" altLang="zh-CN" sz="2400" i="1" dirty="0">
                <a:solidFill>
                  <a:srgbClr val="000000"/>
                </a:solidFill>
                <a:latin typeface="Times New Roman" panose="02020603050405020304" pitchFamily="18" charset="0"/>
                <a:cs typeface="Times New Roman" panose="02020603050405020304" pitchFamily="18" charset="0"/>
              </a:rPr>
              <a:t>x</a:t>
            </a:r>
            <a:r>
              <a:rPr lang="en-US" altLang="zh-CN" sz="2400" dirty="0">
                <a:solidFill>
                  <a:srgbClr val="000000"/>
                </a:solidFill>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ea typeface="楷体_GB2312" pitchFamily="1" charset="-122"/>
                <a:sym typeface="Symbol" panose="05050102010706020507" pitchFamily="18" charset="2"/>
              </a:rPr>
              <a:t></a:t>
            </a:r>
            <a:r>
              <a:rPr lang="en-US" altLang="zh-CN" sz="2400" dirty="0">
                <a:solidFill>
                  <a:srgbClr val="000000"/>
                </a:solidFill>
                <a:latin typeface="Times New Roman" panose="02020603050405020304" pitchFamily="18" charset="0"/>
                <a:cs typeface="Times New Roman" panose="02020603050405020304" pitchFamily="18" charset="0"/>
              </a:rPr>
              <a:t> Win(</a:t>
            </a:r>
            <a:r>
              <a:rPr lang="en-US" altLang="zh-CN" sz="2400" i="1" dirty="0">
                <a:solidFill>
                  <a:srgbClr val="000000"/>
                </a:solidFill>
                <a:latin typeface="Times New Roman" panose="02020603050405020304" pitchFamily="18" charset="0"/>
                <a:cs typeface="Times New Roman" panose="02020603050405020304" pitchFamily="18" charset="0"/>
              </a:rPr>
              <a:t>x</a:t>
            </a:r>
            <a:r>
              <a:rPr lang="en-US" altLang="zh-CN" sz="2400" dirty="0">
                <a:solidFill>
                  <a:srgbClr val="000000"/>
                </a:solidFill>
                <a:latin typeface="Times New Roman" panose="02020603050405020304" pitchFamily="18" charset="0"/>
                <a:cs typeface="Times New Roman" panose="02020603050405020304" pitchFamily="18" charset="0"/>
              </a:rPr>
              <a:t>, prize))</a:t>
            </a:r>
            <a:br>
              <a:rPr lang="en-US" altLang="zh-CN" sz="2400" dirty="0">
                <a:solidFill>
                  <a:srgbClr val="000000"/>
                </a:solidFill>
                <a:latin typeface="Times New Roman" panose="02020603050405020304" pitchFamily="18" charset="0"/>
                <a:cs typeface="Times New Roman" panose="02020603050405020304" pitchFamily="18" charset="0"/>
              </a:rPr>
            </a:br>
            <a:r>
              <a:rPr lang="en-US" altLang="zh-CN" sz="2400"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66"/>
                </a:solidFill>
                <a:latin typeface="Times New Roman" panose="02020603050405020304" pitchFamily="18" charset="0"/>
                <a:cs typeface="Times New Roman" panose="02020603050405020304" pitchFamily="18" charset="0"/>
              </a:rPr>
              <a:t>Negation of the conclusion: </a:t>
            </a:r>
            <a:r>
              <a:rPr lang="en-US" altLang="zh-CN" sz="2400" dirty="0">
                <a:solidFill>
                  <a:srgbClr val="000000"/>
                </a:solidFill>
                <a:latin typeface="Times New Roman" panose="02020603050405020304" pitchFamily="18" charset="0"/>
                <a:cs typeface="Times New Roman" panose="02020603050405020304" pitchFamily="18" charset="0"/>
              </a:rPr>
              <a:t>   </a:t>
            </a:r>
            <a:r>
              <a:rPr lang="en-US" altLang="zh-CN" sz="2400" dirty="0">
                <a:solidFill>
                  <a:srgbClr val="000000"/>
                </a:solidFill>
                <a:latin typeface="Times New Roman" panose="02020603050405020304" pitchFamily="18" charset="0"/>
                <a:ea typeface="Batang" panose="02030600000101010101" pitchFamily="18" charset="-127"/>
              </a:rPr>
              <a:t>~</a:t>
            </a:r>
            <a:r>
              <a:rPr lang="en-US" altLang="zh-CN" sz="2400" dirty="0">
                <a:solidFill>
                  <a:srgbClr val="000000"/>
                </a:solidFill>
                <a:latin typeface="Times New Roman" panose="02020603050405020304" pitchFamily="18" charset="0"/>
                <a:cs typeface="Times New Roman" panose="02020603050405020304" pitchFamily="18" charset="0"/>
              </a:rPr>
              <a:t>Happy</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err="1">
                <a:solidFill>
                  <a:srgbClr val="000000"/>
                </a:solidFill>
                <a:latin typeface="Times New Roman" panose="02020603050405020304" pitchFamily="18" charset="0"/>
                <a:cs typeface="Times New Roman" panose="02020603050405020304" pitchFamily="18" charset="0"/>
              </a:rPr>
              <a:t>zhang</a:t>
            </a:r>
            <a:r>
              <a:rPr lang="zh-CN" altLang="en-US" sz="2400" dirty="0">
                <a:solidFill>
                  <a:srgbClr val="000000"/>
                </a:solidFill>
                <a:latin typeface="Times New Roman" panose="02020603050405020304" pitchFamily="18" charset="0"/>
                <a:cs typeface="Times New Roman" panose="02020603050405020304" pitchFamily="18" charset="0"/>
              </a:rPr>
              <a:t>）</a:t>
            </a:r>
            <a:endParaRPr lang="en-US" altLang="zh-CN" sz="2400" b="1" dirty="0">
              <a:solidFill>
                <a:srgbClr val="000000"/>
              </a:solidFill>
              <a:latin typeface="Times New Roman" panose="02020603050405020304" pitchFamily="18" charset="0"/>
              <a:cs typeface="Times New Roman" panose="02020603050405020304" pitchFamily="18" charset="0"/>
            </a:endParaRPr>
          </a:p>
          <a:p>
            <a:pPr>
              <a:spcBef>
                <a:spcPct val="20000"/>
              </a:spcBef>
              <a:buFont typeface="Arial" panose="020B0604020202020204" pitchFamily="34" charset="0"/>
              <a:buChar char="•"/>
            </a:pPr>
            <a:endParaRPr lang="en-US" altLang="zh-CN" b="1" dirty="0">
              <a:solidFill>
                <a:srgbClr val="000000"/>
              </a:solidFill>
              <a:latin typeface="Berlin Sans FB" panose="020E0602020502020306" pitchFamily="34" charset="0"/>
            </a:endParaRPr>
          </a:p>
        </p:txBody>
      </p:sp>
      <p:sp>
        <p:nvSpPr>
          <p:cNvPr id="3" name="Rectangle 3">
            <a:extLst>
              <a:ext uri="{FF2B5EF4-FFF2-40B4-BE49-F238E27FC236}">
                <a16:creationId xmlns:a16="http://schemas.microsoft.com/office/drawing/2014/main" id="{9CB8A7F6-C8BF-4588-98C4-5B3142876B67}"/>
              </a:ext>
            </a:extLst>
          </p:cNvPr>
          <p:cNvSpPr txBox="1">
            <a:spLocks noChangeArrowheads="1"/>
          </p:cNvSpPr>
          <p:nvPr/>
        </p:nvSpPr>
        <p:spPr bwMode="auto">
          <a:xfrm>
            <a:off x="1754487" y="332656"/>
            <a:ext cx="8683026"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eaLnBrk="1" hangingPunct="1"/>
            <a:r>
              <a:rPr lang="en-US" altLang="zh-CN" sz="2600" dirty="0">
                <a:solidFill>
                  <a:srgbClr val="FF3300"/>
                </a:solidFill>
                <a:ea typeface="宋体" panose="02010600030101010101" pitchFamily="2" charset="-122"/>
              </a:rPr>
              <a:t>“Happy Student”</a:t>
            </a:r>
            <a:r>
              <a:rPr lang="zh-CN" altLang="en-US" sz="2600" dirty="0">
                <a:solidFill>
                  <a:srgbClr val="000000"/>
                </a:solidFill>
                <a:ea typeface="宋体" panose="02010600030101010101" pitchFamily="2" charset="-122"/>
              </a:rPr>
              <a:t>：</a:t>
            </a:r>
            <a:r>
              <a:rPr lang="en-US" altLang="zh-CN" sz="2600" dirty="0">
                <a:solidFill>
                  <a:srgbClr val="000000"/>
                </a:solidFill>
                <a:ea typeface="宋体" panose="02010600030101010101" pitchFamily="2" charset="-122"/>
              </a:rPr>
              <a:t>Everyone who pass the computer test and win the prize is happy. Everyone who wish study or is lucky can pass all tests. Zhang doesn’t study, but he is lucky. Every lucky person can win the prize. </a:t>
            </a:r>
          </a:p>
          <a:p>
            <a:pPr eaLnBrk="1" hangingPunct="1"/>
            <a:r>
              <a:rPr lang="en-US" altLang="zh-CN" sz="2600" dirty="0">
                <a:solidFill>
                  <a:srgbClr val="FF3300"/>
                </a:solidFill>
                <a:ea typeface="宋体" panose="02010600030101010101" pitchFamily="2" charset="-122"/>
              </a:rPr>
              <a:t>Prove</a:t>
            </a:r>
            <a:r>
              <a:rPr lang="zh-CN" altLang="en-US" sz="2600" dirty="0">
                <a:solidFill>
                  <a:srgbClr val="000000"/>
                </a:solidFill>
                <a:ea typeface="宋体" panose="02010600030101010101" pitchFamily="2" charset="-122"/>
              </a:rPr>
              <a:t>：</a:t>
            </a:r>
            <a:r>
              <a:rPr lang="en-US" altLang="zh-CN" sz="2600" dirty="0">
                <a:solidFill>
                  <a:srgbClr val="000000"/>
                </a:solidFill>
                <a:ea typeface="宋体" panose="02010600030101010101" pitchFamily="2" charset="-122"/>
              </a:rPr>
              <a:t>Zhang is happy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8B994EFE-775A-4FC2-93BF-FBE2DEB0DF6C}"/>
              </a:ext>
            </a:extLst>
          </p:cNvPr>
          <p:cNvSpPr>
            <a:spLocks noGrp="1" noChangeArrowheads="1"/>
          </p:cNvSpPr>
          <p:nvPr>
            <p:ph type="body" idx="4294967295"/>
          </p:nvPr>
        </p:nvSpPr>
        <p:spPr>
          <a:xfrm>
            <a:off x="1901825" y="692697"/>
            <a:ext cx="8388350" cy="5214937"/>
          </a:xfrm>
        </p:spPr>
        <p:txBody>
          <a:bodyPr>
            <a:normAutofit fontScale="92500"/>
          </a:bodyPr>
          <a:lstStyle/>
          <a:p>
            <a:pPr marL="0" indent="0">
              <a:lnSpc>
                <a:spcPct val="150000"/>
              </a:lnSpc>
              <a:spcBef>
                <a:spcPts val="1200"/>
              </a:spcBef>
              <a:buNone/>
            </a:pPr>
            <a:r>
              <a:rPr lang="en-US" altLang="zh-CN" b="1" dirty="0">
                <a:solidFill>
                  <a:srgbClr val="000000"/>
                </a:solidFill>
                <a:ea typeface="宋体" panose="02010600030101010101" pitchFamily="2" charset="-122"/>
              </a:rPr>
              <a:t>Step2: Convert the sentence above into clauses</a:t>
            </a:r>
            <a:br>
              <a:rPr lang="zh-CN" altLang="en-US" dirty="0">
                <a:solidFill>
                  <a:srgbClr val="000000"/>
                </a:solidFill>
                <a:ea typeface="宋体" panose="02010600030101010101" pitchFamily="2" charset="-122"/>
              </a:rPr>
            </a:br>
            <a:r>
              <a:rPr lang="zh-CN" altLang="en-US" dirty="0">
                <a:solidFill>
                  <a:srgbClr val="000000"/>
                </a:solidFill>
                <a:ea typeface="宋体" panose="02010600030101010101" pitchFamily="2" charset="-122"/>
              </a:rPr>
              <a:t>  </a:t>
            </a:r>
            <a:r>
              <a:rPr lang="zh-CN" altLang="en-US" dirty="0">
                <a:solidFill>
                  <a:srgbClr val="008000"/>
                </a:solidFill>
                <a:ea typeface="宋体" panose="02010600030101010101" pitchFamily="2" charset="-122"/>
              </a:rPr>
              <a:t>（</a:t>
            </a:r>
            <a:r>
              <a:rPr lang="en-US" altLang="zh-CN" dirty="0">
                <a:solidFill>
                  <a:srgbClr val="008000"/>
                </a:solidFill>
                <a:ea typeface="宋体" panose="02010600030101010101" pitchFamily="2" charset="-122"/>
              </a:rPr>
              <a:t>1</a:t>
            </a:r>
            <a:r>
              <a:rPr lang="zh-CN" altLang="en-US" dirty="0">
                <a:solidFill>
                  <a:srgbClr val="008000"/>
                </a:solidFill>
                <a:ea typeface="宋体" panose="02010600030101010101" pitchFamily="2" charset="-122"/>
              </a:rPr>
              <a:t>）</a:t>
            </a:r>
            <a:r>
              <a:rPr lang="en-US" altLang="zh-CN" dirty="0">
                <a:solidFill>
                  <a:srgbClr val="000000"/>
                </a:solidFill>
                <a:ea typeface="宋体" panose="02010600030101010101" pitchFamily="2" charset="-122"/>
              </a:rPr>
              <a:t>~Pass(x, computer)∨ ~Win(x, prize)∨ Happy(x)</a:t>
            </a:r>
            <a:br>
              <a:rPr lang="en-US" altLang="zh-CN" dirty="0">
                <a:solidFill>
                  <a:srgbClr val="000000"/>
                </a:solidFill>
                <a:ea typeface="宋体" panose="02010600030101010101" pitchFamily="2" charset="-122"/>
              </a:rPr>
            </a:br>
            <a:r>
              <a:rPr lang="en-US" altLang="zh-CN" dirty="0">
                <a:solidFill>
                  <a:srgbClr val="000000"/>
                </a:solidFill>
                <a:ea typeface="宋体" panose="02010600030101010101" pitchFamily="2" charset="-122"/>
              </a:rPr>
              <a:t>  </a:t>
            </a:r>
            <a:r>
              <a:rPr lang="zh-CN" altLang="en-US" dirty="0">
                <a:solidFill>
                  <a:srgbClr val="008000"/>
                </a:solidFill>
                <a:ea typeface="宋体" panose="02010600030101010101" pitchFamily="2" charset="-122"/>
              </a:rPr>
              <a:t>（</a:t>
            </a:r>
            <a:r>
              <a:rPr lang="en-US" altLang="zh-CN" dirty="0">
                <a:solidFill>
                  <a:srgbClr val="008000"/>
                </a:solidFill>
                <a:ea typeface="宋体" panose="02010600030101010101" pitchFamily="2" charset="-122"/>
              </a:rPr>
              <a:t>2</a:t>
            </a:r>
            <a:r>
              <a:rPr lang="zh-CN" altLang="en-US" dirty="0">
                <a:solidFill>
                  <a:srgbClr val="008000"/>
                </a:solidFill>
                <a:ea typeface="宋体" panose="02010600030101010101" pitchFamily="2" charset="-122"/>
              </a:rPr>
              <a:t>）</a:t>
            </a:r>
            <a:r>
              <a:rPr lang="en-US" altLang="zh-CN" dirty="0">
                <a:solidFill>
                  <a:srgbClr val="000000"/>
                </a:solidFill>
                <a:ea typeface="宋体" panose="02010600030101010101" pitchFamily="2" charset="-122"/>
              </a:rPr>
              <a:t>~Study(y)∨ Pass(y, z)</a:t>
            </a:r>
          </a:p>
          <a:p>
            <a:pPr marL="0" indent="0">
              <a:lnSpc>
                <a:spcPct val="150000"/>
              </a:lnSpc>
              <a:spcBef>
                <a:spcPct val="0"/>
              </a:spcBef>
              <a:buNone/>
            </a:pPr>
            <a:r>
              <a:rPr lang="zh-CN" altLang="en-US" dirty="0">
                <a:solidFill>
                  <a:srgbClr val="008000"/>
                </a:solidFill>
                <a:ea typeface="宋体" panose="02010600030101010101" pitchFamily="2" charset="-122"/>
              </a:rPr>
              <a:t>  （</a:t>
            </a:r>
            <a:r>
              <a:rPr lang="en-US" altLang="zh-CN" dirty="0">
                <a:solidFill>
                  <a:srgbClr val="008000"/>
                </a:solidFill>
                <a:ea typeface="宋体" panose="02010600030101010101" pitchFamily="2" charset="-122"/>
              </a:rPr>
              <a:t>3</a:t>
            </a:r>
            <a:r>
              <a:rPr lang="zh-CN" altLang="en-US" dirty="0">
                <a:solidFill>
                  <a:srgbClr val="008000"/>
                </a:solidFill>
                <a:ea typeface="宋体" panose="02010600030101010101" pitchFamily="2" charset="-122"/>
              </a:rPr>
              <a:t>）</a:t>
            </a:r>
            <a:r>
              <a:rPr lang="en-US" altLang="zh-CN" dirty="0">
                <a:solidFill>
                  <a:srgbClr val="000000"/>
                </a:solidFill>
                <a:ea typeface="宋体" panose="02010600030101010101" pitchFamily="2" charset="-122"/>
              </a:rPr>
              <a:t>~Lucky(u)∨ Pass(u, v)	</a:t>
            </a:r>
          </a:p>
          <a:p>
            <a:pPr marL="0" indent="0">
              <a:lnSpc>
                <a:spcPct val="150000"/>
              </a:lnSpc>
              <a:spcBef>
                <a:spcPct val="0"/>
              </a:spcBef>
              <a:buNone/>
            </a:pPr>
            <a:r>
              <a:rPr lang="en-US" altLang="zh-CN" dirty="0">
                <a:solidFill>
                  <a:srgbClr val="000000"/>
                </a:solidFill>
                <a:ea typeface="宋体" panose="02010600030101010101" pitchFamily="2" charset="-122"/>
              </a:rPr>
              <a:t>  </a:t>
            </a:r>
            <a:r>
              <a:rPr lang="zh-CN" altLang="en-US" dirty="0">
                <a:solidFill>
                  <a:srgbClr val="008000"/>
                </a:solidFill>
                <a:ea typeface="宋体" panose="02010600030101010101" pitchFamily="2" charset="-122"/>
              </a:rPr>
              <a:t>（</a:t>
            </a:r>
            <a:r>
              <a:rPr lang="en-US" altLang="zh-CN" dirty="0">
                <a:solidFill>
                  <a:srgbClr val="008000"/>
                </a:solidFill>
                <a:ea typeface="宋体" panose="02010600030101010101" pitchFamily="2" charset="-122"/>
              </a:rPr>
              <a:t>4</a:t>
            </a:r>
            <a:r>
              <a:rPr lang="zh-CN" altLang="en-US" dirty="0">
                <a:solidFill>
                  <a:srgbClr val="008000"/>
                </a:solidFill>
                <a:ea typeface="宋体" panose="02010600030101010101" pitchFamily="2" charset="-122"/>
              </a:rPr>
              <a:t>）</a:t>
            </a:r>
            <a:r>
              <a:rPr lang="zh-CN" altLang="en-US" dirty="0">
                <a:solidFill>
                  <a:srgbClr val="000000"/>
                </a:solidFill>
                <a:ea typeface="宋体" panose="02010600030101010101" pitchFamily="2" charset="-122"/>
              </a:rPr>
              <a:t> </a:t>
            </a:r>
            <a:r>
              <a:rPr lang="en-US" altLang="zh-CN" dirty="0">
                <a:solidFill>
                  <a:srgbClr val="000000"/>
                </a:solidFill>
                <a:ea typeface="宋体" panose="02010600030101010101" pitchFamily="2" charset="-122"/>
              </a:rPr>
              <a:t>~Study(</a:t>
            </a:r>
            <a:r>
              <a:rPr lang="en-US" altLang="zh-CN" dirty="0" err="1">
                <a:solidFill>
                  <a:srgbClr val="000000"/>
                </a:solidFill>
                <a:ea typeface="宋体" panose="02010600030101010101" pitchFamily="2" charset="-122"/>
              </a:rPr>
              <a:t>zhang</a:t>
            </a:r>
            <a:r>
              <a:rPr lang="en-US" altLang="zh-CN" dirty="0">
                <a:solidFill>
                  <a:srgbClr val="000000"/>
                </a:solidFill>
                <a:ea typeface="宋体" panose="02010600030101010101" pitchFamily="2" charset="-122"/>
              </a:rPr>
              <a:t>)</a:t>
            </a:r>
          </a:p>
          <a:p>
            <a:pPr marL="0" indent="0">
              <a:lnSpc>
                <a:spcPct val="150000"/>
              </a:lnSpc>
              <a:spcBef>
                <a:spcPct val="0"/>
              </a:spcBef>
              <a:buNone/>
            </a:pPr>
            <a:r>
              <a:rPr lang="zh-CN" altLang="en-US" dirty="0">
                <a:solidFill>
                  <a:srgbClr val="008000"/>
                </a:solidFill>
                <a:ea typeface="宋体" panose="02010600030101010101" pitchFamily="2" charset="-122"/>
              </a:rPr>
              <a:t>  （</a:t>
            </a:r>
            <a:r>
              <a:rPr lang="en-US" altLang="zh-CN" dirty="0">
                <a:solidFill>
                  <a:srgbClr val="008000"/>
                </a:solidFill>
                <a:ea typeface="宋体" panose="02010600030101010101" pitchFamily="2" charset="-122"/>
              </a:rPr>
              <a:t>5</a:t>
            </a:r>
            <a:r>
              <a:rPr lang="zh-CN" altLang="en-US" dirty="0">
                <a:solidFill>
                  <a:srgbClr val="008000"/>
                </a:solidFill>
                <a:ea typeface="宋体" panose="02010600030101010101" pitchFamily="2" charset="-122"/>
              </a:rPr>
              <a:t>）</a:t>
            </a:r>
            <a:r>
              <a:rPr lang="zh-CN" altLang="en-US" dirty="0">
                <a:solidFill>
                  <a:srgbClr val="000000"/>
                </a:solidFill>
                <a:ea typeface="宋体" panose="02010600030101010101" pitchFamily="2" charset="-122"/>
              </a:rPr>
              <a:t> </a:t>
            </a:r>
            <a:r>
              <a:rPr lang="en-US" altLang="zh-CN" dirty="0">
                <a:solidFill>
                  <a:srgbClr val="000000"/>
                </a:solidFill>
                <a:ea typeface="宋体" panose="02010600030101010101" pitchFamily="2" charset="-122"/>
              </a:rPr>
              <a:t>Lucky(</a:t>
            </a:r>
            <a:r>
              <a:rPr lang="en-US" altLang="zh-CN" dirty="0" err="1">
                <a:solidFill>
                  <a:srgbClr val="000000"/>
                </a:solidFill>
                <a:ea typeface="宋体" panose="02010600030101010101" pitchFamily="2" charset="-122"/>
              </a:rPr>
              <a:t>zhang</a:t>
            </a:r>
            <a:r>
              <a:rPr lang="en-US" altLang="zh-CN" dirty="0">
                <a:solidFill>
                  <a:srgbClr val="000000"/>
                </a:solidFill>
                <a:ea typeface="宋体" panose="02010600030101010101" pitchFamily="2" charset="-122"/>
              </a:rPr>
              <a:t>) </a:t>
            </a:r>
          </a:p>
          <a:p>
            <a:pPr marL="0" indent="0">
              <a:lnSpc>
                <a:spcPct val="150000"/>
              </a:lnSpc>
              <a:spcBef>
                <a:spcPct val="0"/>
              </a:spcBef>
              <a:buNone/>
            </a:pPr>
            <a:r>
              <a:rPr lang="en-US" altLang="zh-CN" dirty="0">
                <a:solidFill>
                  <a:srgbClr val="000000"/>
                </a:solidFill>
                <a:ea typeface="宋体" panose="02010600030101010101" pitchFamily="2" charset="-122"/>
              </a:rPr>
              <a:t>  </a:t>
            </a:r>
            <a:r>
              <a:rPr lang="zh-CN" altLang="en-US" dirty="0">
                <a:solidFill>
                  <a:srgbClr val="008000"/>
                </a:solidFill>
                <a:ea typeface="宋体" panose="02010600030101010101" pitchFamily="2" charset="-122"/>
              </a:rPr>
              <a:t>（</a:t>
            </a:r>
            <a:r>
              <a:rPr lang="en-US" altLang="zh-CN" dirty="0">
                <a:solidFill>
                  <a:srgbClr val="008000"/>
                </a:solidFill>
                <a:ea typeface="宋体" panose="02010600030101010101" pitchFamily="2" charset="-122"/>
              </a:rPr>
              <a:t>6</a:t>
            </a:r>
            <a:r>
              <a:rPr lang="zh-CN" altLang="en-US" dirty="0">
                <a:solidFill>
                  <a:srgbClr val="008000"/>
                </a:solidFill>
                <a:ea typeface="宋体" panose="02010600030101010101" pitchFamily="2" charset="-122"/>
              </a:rPr>
              <a:t>）</a:t>
            </a:r>
            <a:r>
              <a:rPr lang="en-US" altLang="zh-CN" dirty="0">
                <a:solidFill>
                  <a:srgbClr val="000000"/>
                </a:solidFill>
                <a:ea typeface="宋体" panose="02010600030101010101" pitchFamily="2" charset="-122"/>
              </a:rPr>
              <a:t>~Lucky(w)∨Win(w, prize)</a:t>
            </a:r>
          </a:p>
          <a:p>
            <a:pPr marL="0" indent="0">
              <a:lnSpc>
                <a:spcPct val="150000"/>
              </a:lnSpc>
              <a:spcBef>
                <a:spcPct val="0"/>
              </a:spcBef>
              <a:buNone/>
            </a:pPr>
            <a:r>
              <a:rPr lang="zh-CN" altLang="en-US" dirty="0">
                <a:solidFill>
                  <a:srgbClr val="008000"/>
                </a:solidFill>
                <a:ea typeface="宋体" panose="02010600030101010101" pitchFamily="2" charset="-122"/>
              </a:rPr>
              <a:t>  （</a:t>
            </a:r>
            <a:r>
              <a:rPr lang="en-US" altLang="zh-CN" dirty="0">
                <a:solidFill>
                  <a:srgbClr val="008000"/>
                </a:solidFill>
                <a:ea typeface="宋体" panose="02010600030101010101" pitchFamily="2" charset="-122"/>
              </a:rPr>
              <a:t>7</a:t>
            </a:r>
            <a:r>
              <a:rPr lang="zh-CN" altLang="en-US" dirty="0">
                <a:solidFill>
                  <a:srgbClr val="008000"/>
                </a:solidFill>
                <a:ea typeface="宋体" panose="02010600030101010101" pitchFamily="2" charset="-122"/>
              </a:rPr>
              <a:t>）</a:t>
            </a:r>
            <a:r>
              <a:rPr lang="en-US" altLang="zh-CN" dirty="0">
                <a:solidFill>
                  <a:srgbClr val="000000"/>
                </a:solidFill>
                <a:ea typeface="宋体" panose="02010600030101010101" pitchFamily="2" charset="-122"/>
              </a:rPr>
              <a:t>~Happy(</a:t>
            </a:r>
            <a:r>
              <a:rPr lang="en-US" altLang="zh-CN" dirty="0" err="1">
                <a:solidFill>
                  <a:srgbClr val="000000"/>
                </a:solidFill>
                <a:ea typeface="宋体" panose="02010600030101010101" pitchFamily="2" charset="-122"/>
              </a:rPr>
              <a:t>zhang</a:t>
            </a:r>
            <a:r>
              <a:rPr lang="en-US" altLang="zh-CN" dirty="0">
                <a:solidFill>
                  <a:srgbClr val="000000"/>
                </a:solidFill>
                <a:ea typeface="宋体" panose="02010600030101010101" pitchFamily="2" charset="-122"/>
              </a:rPr>
              <a:t>)  </a:t>
            </a:r>
            <a:endParaRPr lang="en-US" altLang="zh-CN" b="1" dirty="0">
              <a:solidFill>
                <a:srgbClr val="00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wipe(down)">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wipe(down)">
                                      <p:cBhvr>
                                        <p:cTn id="12" dur="500"/>
                                        <p:tgtEl>
                                          <p:spTgt spid="143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Effect transition="in" filter="wipe(down)">
                                      <p:cBhvr>
                                        <p:cTn id="17" dur="500"/>
                                        <p:tgtEl>
                                          <p:spTgt spid="143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339">
                                            <p:txEl>
                                              <p:pRg st="3" end="3"/>
                                            </p:txEl>
                                          </p:spTgt>
                                        </p:tgtEl>
                                        <p:attrNameLst>
                                          <p:attrName>style.visibility</p:attrName>
                                        </p:attrNameLst>
                                      </p:cBhvr>
                                      <p:to>
                                        <p:strVal val="visible"/>
                                      </p:to>
                                    </p:set>
                                    <p:animEffect transition="in" filter="wipe(down)">
                                      <p:cBhvr>
                                        <p:cTn id="22" dur="500"/>
                                        <p:tgtEl>
                                          <p:spTgt spid="1433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339">
                                            <p:txEl>
                                              <p:pRg st="4" end="4"/>
                                            </p:txEl>
                                          </p:spTgt>
                                        </p:tgtEl>
                                        <p:attrNameLst>
                                          <p:attrName>style.visibility</p:attrName>
                                        </p:attrNameLst>
                                      </p:cBhvr>
                                      <p:to>
                                        <p:strVal val="visible"/>
                                      </p:to>
                                    </p:set>
                                    <p:animEffect transition="in" filter="wipe(down)">
                                      <p:cBhvr>
                                        <p:cTn id="27" dur="500"/>
                                        <p:tgtEl>
                                          <p:spTgt spid="1433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339">
                                            <p:txEl>
                                              <p:pRg st="5" end="5"/>
                                            </p:txEl>
                                          </p:spTgt>
                                        </p:tgtEl>
                                        <p:attrNameLst>
                                          <p:attrName>style.visibility</p:attrName>
                                        </p:attrNameLst>
                                      </p:cBhvr>
                                      <p:to>
                                        <p:strVal val="visible"/>
                                      </p:to>
                                    </p:set>
                                    <p:animEffect transition="in" filter="wipe(down)">
                                      <p:cBhvr>
                                        <p:cTn id="32" dur="500"/>
                                        <p:tgtEl>
                                          <p:spTgt spid="143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Line 2">
            <a:extLst>
              <a:ext uri="{FF2B5EF4-FFF2-40B4-BE49-F238E27FC236}">
                <a16:creationId xmlns:a16="http://schemas.microsoft.com/office/drawing/2014/main" id="{C0861EAB-2359-454E-9393-3228942A9D3F}"/>
              </a:ext>
            </a:extLst>
          </p:cNvPr>
          <p:cNvSpPr>
            <a:spLocks noChangeShapeType="1"/>
          </p:cNvSpPr>
          <p:nvPr/>
        </p:nvSpPr>
        <p:spPr bwMode="auto">
          <a:xfrm>
            <a:off x="4230689" y="1797051"/>
            <a:ext cx="712787" cy="479425"/>
          </a:xfrm>
          <a:prstGeom prst="line">
            <a:avLst/>
          </a:prstGeom>
          <a:noFill/>
          <a:ln w="9525"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4" name="Line 3">
            <a:extLst>
              <a:ext uri="{FF2B5EF4-FFF2-40B4-BE49-F238E27FC236}">
                <a16:creationId xmlns:a16="http://schemas.microsoft.com/office/drawing/2014/main" id="{66A8F3C4-0885-4D05-A325-B9FD4AF817DC}"/>
              </a:ext>
            </a:extLst>
          </p:cNvPr>
          <p:cNvSpPr>
            <a:spLocks noChangeShapeType="1"/>
          </p:cNvSpPr>
          <p:nvPr/>
        </p:nvSpPr>
        <p:spPr bwMode="auto">
          <a:xfrm flipV="1">
            <a:off x="5338763" y="1690763"/>
            <a:ext cx="3133501" cy="587300"/>
          </a:xfrm>
          <a:prstGeom prst="line">
            <a:avLst/>
          </a:prstGeom>
          <a:noFill/>
          <a:ln w="9525"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5" name="Line 4">
            <a:extLst>
              <a:ext uri="{FF2B5EF4-FFF2-40B4-BE49-F238E27FC236}">
                <a16:creationId xmlns:a16="http://schemas.microsoft.com/office/drawing/2014/main" id="{5DB6B001-EF27-445B-A57D-E5656934E39F}"/>
              </a:ext>
            </a:extLst>
          </p:cNvPr>
          <p:cNvSpPr>
            <a:spLocks noChangeShapeType="1"/>
          </p:cNvSpPr>
          <p:nvPr/>
        </p:nvSpPr>
        <p:spPr bwMode="auto">
          <a:xfrm>
            <a:off x="5448301" y="2852739"/>
            <a:ext cx="2106613" cy="504825"/>
          </a:xfrm>
          <a:prstGeom prst="line">
            <a:avLst/>
          </a:prstGeom>
          <a:noFill/>
          <a:ln w="9525"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6" name="Line 5">
            <a:extLst>
              <a:ext uri="{FF2B5EF4-FFF2-40B4-BE49-F238E27FC236}">
                <a16:creationId xmlns:a16="http://schemas.microsoft.com/office/drawing/2014/main" id="{34FD1C41-5DF8-410A-9E02-D42AEAB6AE71}"/>
              </a:ext>
            </a:extLst>
          </p:cNvPr>
          <p:cNvSpPr>
            <a:spLocks noChangeShapeType="1"/>
          </p:cNvSpPr>
          <p:nvPr/>
        </p:nvSpPr>
        <p:spPr bwMode="auto">
          <a:xfrm flipV="1">
            <a:off x="8001000" y="2852738"/>
            <a:ext cx="831850" cy="506412"/>
          </a:xfrm>
          <a:prstGeom prst="line">
            <a:avLst/>
          </a:prstGeom>
          <a:noFill/>
          <a:ln w="9525"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7" name="Line 6">
            <a:extLst>
              <a:ext uri="{FF2B5EF4-FFF2-40B4-BE49-F238E27FC236}">
                <a16:creationId xmlns:a16="http://schemas.microsoft.com/office/drawing/2014/main" id="{233FF6C6-EB71-4CCD-A89D-17633A645DB2}"/>
              </a:ext>
            </a:extLst>
          </p:cNvPr>
          <p:cNvSpPr>
            <a:spLocks noChangeShapeType="1"/>
          </p:cNvSpPr>
          <p:nvPr/>
        </p:nvSpPr>
        <p:spPr bwMode="auto">
          <a:xfrm>
            <a:off x="3505200" y="3700463"/>
            <a:ext cx="914400" cy="533400"/>
          </a:xfrm>
          <a:prstGeom prst="line">
            <a:avLst/>
          </a:prstGeom>
          <a:noFill/>
          <a:ln w="9525"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8" name="Line 7">
            <a:extLst>
              <a:ext uri="{FF2B5EF4-FFF2-40B4-BE49-F238E27FC236}">
                <a16:creationId xmlns:a16="http://schemas.microsoft.com/office/drawing/2014/main" id="{580D269B-344F-4CA8-9F01-4800B50A7DE0}"/>
              </a:ext>
            </a:extLst>
          </p:cNvPr>
          <p:cNvSpPr>
            <a:spLocks noChangeShapeType="1"/>
          </p:cNvSpPr>
          <p:nvPr/>
        </p:nvSpPr>
        <p:spPr bwMode="auto">
          <a:xfrm flipV="1">
            <a:off x="4679950" y="3700463"/>
            <a:ext cx="3092450" cy="520700"/>
          </a:xfrm>
          <a:prstGeom prst="line">
            <a:avLst/>
          </a:prstGeom>
          <a:noFill/>
          <a:ln w="9525"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9" name="Line 8">
            <a:extLst>
              <a:ext uri="{FF2B5EF4-FFF2-40B4-BE49-F238E27FC236}">
                <a16:creationId xmlns:a16="http://schemas.microsoft.com/office/drawing/2014/main" id="{A9DB7595-CD91-4AEF-8016-5B615E8E79C0}"/>
              </a:ext>
            </a:extLst>
          </p:cNvPr>
          <p:cNvSpPr>
            <a:spLocks noChangeShapeType="1"/>
          </p:cNvSpPr>
          <p:nvPr/>
        </p:nvSpPr>
        <p:spPr bwMode="auto">
          <a:xfrm>
            <a:off x="5087939" y="4868864"/>
            <a:ext cx="447675" cy="409575"/>
          </a:xfrm>
          <a:prstGeom prst="line">
            <a:avLst/>
          </a:prstGeom>
          <a:noFill/>
          <a:ln w="9525"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0" name="Line 9">
            <a:extLst>
              <a:ext uri="{FF2B5EF4-FFF2-40B4-BE49-F238E27FC236}">
                <a16:creationId xmlns:a16="http://schemas.microsoft.com/office/drawing/2014/main" id="{5220B1A7-0536-4BB2-B90C-CB04D397ECC9}"/>
              </a:ext>
            </a:extLst>
          </p:cNvPr>
          <p:cNvSpPr>
            <a:spLocks noChangeShapeType="1"/>
          </p:cNvSpPr>
          <p:nvPr/>
        </p:nvSpPr>
        <p:spPr bwMode="auto">
          <a:xfrm flipV="1">
            <a:off x="5729289" y="4797425"/>
            <a:ext cx="1735137" cy="465138"/>
          </a:xfrm>
          <a:prstGeom prst="line">
            <a:avLst/>
          </a:prstGeom>
          <a:noFill/>
          <a:ln w="9525"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1" name="Line 10">
            <a:extLst>
              <a:ext uri="{FF2B5EF4-FFF2-40B4-BE49-F238E27FC236}">
                <a16:creationId xmlns:a16="http://schemas.microsoft.com/office/drawing/2014/main" id="{6D2168FF-36CA-4A03-AF9A-0A5C020ADBA3}"/>
              </a:ext>
            </a:extLst>
          </p:cNvPr>
          <p:cNvSpPr>
            <a:spLocks noChangeShapeType="1"/>
          </p:cNvSpPr>
          <p:nvPr/>
        </p:nvSpPr>
        <p:spPr bwMode="auto">
          <a:xfrm>
            <a:off x="6323014" y="5845176"/>
            <a:ext cx="636587" cy="320675"/>
          </a:xfrm>
          <a:prstGeom prst="line">
            <a:avLst/>
          </a:prstGeom>
          <a:noFill/>
          <a:ln w="9525"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2" name="Line 11">
            <a:extLst>
              <a:ext uri="{FF2B5EF4-FFF2-40B4-BE49-F238E27FC236}">
                <a16:creationId xmlns:a16="http://schemas.microsoft.com/office/drawing/2014/main" id="{7B3AE98F-4BFD-4D4C-9303-02AAFE30FF86}"/>
              </a:ext>
            </a:extLst>
          </p:cNvPr>
          <p:cNvSpPr>
            <a:spLocks noChangeShapeType="1"/>
          </p:cNvSpPr>
          <p:nvPr/>
        </p:nvSpPr>
        <p:spPr bwMode="auto">
          <a:xfrm flipV="1">
            <a:off x="7369175" y="5845176"/>
            <a:ext cx="896938" cy="320675"/>
          </a:xfrm>
          <a:prstGeom prst="line">
            <a:avLst/>
          </a:prstGeom>
          <a:noFill/>
          <a:ln w="9525" cmpd="sng">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3" name="Rectangle 12">
            <a:extLst>
              <a:ext uri="{FF2B5EF4-FFF2-40B4-BE49-F238E27FC236}">
                <a16:creationId xmlns:a16="http://schemas.microsoft.com/office/drawing/2014/main" id="{0013C774-B322-41B1-B986-86433A574CE7}"/>
              </a:ext>
            </a:extLst>
          </p:cNvPr>
          <p:cNvSpPr>
            <a:spLocks noChangeArrowheads="1"/>
          </p:cNvSpPr>
          <p:nvPr/>
        </p:nvSpPr>
        <p:spPr bwMode="auto">
          <a:xfrm>
            <a:off x="3358308" y="1944679"/>
            <a:ext cx="762000" cy="228600"/>
          </a:xfrm>
          <a:prstGeom prst="rect">
            <a:avLst/>
          </a:prstGeom>
          <a:solidFill>
            <a:schemeClr val="bg1"/>
          </a:solidFill>
          <a:ln w="9525" cmpd="sng">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200" dirty="0">
                <a:solidFill>
                  <a:srgbClr val="FF3300"/>
                </a:solidFill>
                <a:latin typeface="Times New Roman" panose="02020603050405020304" pitchFamily="18" charset="0"/>
              </a:rPr>
              <a:t>{</a:t>
            </a:r>
            <a:r>
              <a:rPr lang="en-US" altLang="zh-CN" sz="2200" dirty="0" err="1">
                <a:solidFill>
                  <a:srgbClr val="FF3300"/>
                </a:solidFill>
                <a:latin typeface="Times New Roman" panose="02020603050405020304" pitchFamily="18" charset="0"/>
              </a:rPr>
              <a:t>zhang</a:t>
            </a:r>
            <a:r>
              <a:rPr lang="en-US" altLang="zh-CN" sz="2200" dirty="0">
                <a:solidFill>
                  <a:srgbClr val="FF3300"/>
                </a:solidFill>
                <a:latin typeface="Times New Roman" panose="02020603050405020304" pitchFamily="18" charset="0"/>
              </a:rPr>
              <a:t>/x}</a:t>
            </a:r>
          </a:p>
        </p:txBody>
      </p:sp>
      <p:sp>
        <p:nvSpPr>
          <p:cNvPr id="15374" name="Rectangle 13">
            <a:extLst>
              <a:ext uri="{FF2B5EF4-FFF2-40B4-BE49-F238E27FC236}">
                <a16:creationId xmlns:a16="http://schemas.microsoft.com/office/drawing/2014/main" id="{4464F378-20C5-490A-84B2-ADC1279E2911}"/>
              </a:ext>
            </a:extLst>
          </p:cNvPr>
          <p:cNvSpPr>
            <a:spLocks noChangeArrowheads="1"/>
          </p:cNvSpPr>
          <p:nvPr/>
        </p:nvSpPr>
        <p:spPr bwMode="auto">
          <a:xfrm>
            <a:off x="7405688" y="4884738"/>
            <a:ext cx="2362200" cy="228600"/>
          </a:xfrm>
          <a:prstGeom prst="rect">
            <a:avLst/>
          </a:prstGeom>
          <a:noFill/>
          <a:ln w="9525" cmpd="sng">
            <a:solidFill>
              <a:schemeClr val="bg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200" dirty="0">
                <a:solidFill>
                  <a:srgbClr val="FF3300"/>
                </a:solidFill>
                <a:latin typeface="Times New Roman" panose="02020603050405020304" pitchFamily="18" charset="0"/>
              </a:rPr>
              <a:t>{</a:t>
            </a:r>
            <a:r>
              <a:rPr lang="en-US" altLang="zh-CN" sz="2200" dirty="0" err="1">
                <a:solidFill>
                  <a:srgbClr val="FF3300"/>
                </a:solidFill>
                <a:latin typeface="Times New Roman" panose="02020603050405020304" pitchFamily="18" charset="0"/>
              </a:rPr>
              <a:t>zhang</a:t>
            </a:r>
            <a:r>
              <a:rPr lang="en-US" altLang="zh-CN" sz="2200" dirty="0">
                <a:solidFill>
                  <a:srgbClr val="FF3300"/>
                </a:solidFill>
                <a:latin typeface="Times New Roman" panose="02020603050405020304" pitchFamily="18" charset="0"/>
              </a:rPr>
              <a:t>/</a:t>
            </a:r>
            <a:r>
              <a:rPr lang="en-US" altLang="zh-CN" sz="2200" dirty="0" err="1">
                <a:solidFill>
                  <a:srgbClr val="FF3300"/>
                </a:solidFill>
                <a:latin typeface="Times New Roman" panose="02020603050405020304" pitchFamily="18" charset="0"/>
              </a:rPr>
              <a:t>u,computer</a:t>
            </a:r>
            <a:r>
              <a:rPr lang="en-US" altLang="zh-CN" sz="2200" dirty="0">
                <a:solidFill>
                  <a:srgbClr val="FF3300"/>
                </a:solidFill>
                <a:latin typeface="Times New Roman" panose="02020603050405020304" pitchFamily="18" charset="0"/>
              </a:rPr>
              <a:t>/v}</a:t>
            </a:r>
          </a:p>
        </p:txBody>
      </p:sp>
      <p:sp>
        <p:nvSpPr>
          <p:cNvPr id="15375" name="Rectangle 14">
            <a:extLst>
              <a:ext uri="{FF2B5EF4-FFF2-40B4-BE49-F238E27FC236}">
                <a16:creationId xmlns:a16="http://schemas.microsoft.com/office/drawing/2014/main" id="{9833FE9B-6BF6-4721-8EDD-9F674A6A0799}"/>
              </a:ext>
            </a:extLst>
          </p:cNvPr>
          <p:cNvSpPr>
            <a:spLocks noChangeArrowheads="1"/>
          </p:cNvSpPr>
          <p:nvPr/>
        </p:nvSpPr>
        <p:spPr bwMode="auto">
          <a:xfrm>
            <a:off x="8789988" y="3024188"/>
            <a:ext cx="762396" cy="260350"/>
          </a:xfrm>
          <a:prstGeom prst="rect">
            <a:avLst/>
          </a:prstGeom>
          <a:solidFill>
            <a:schemeClr val="bg1"/>
          </a:solidFill>
          <a:ln w="9525" cmpd="sng">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200" dirty="0">
                <a:solidFill>
                  <a:srgbClr val="FF3300"/>
                </a:solidFill>
                <a:latin typeface="Times New Roman" panose="02020603050405020304" pitchFamily="18" charset="0"/>
              </a:rPr>
              <a:t>{</a:t>
            </a:r>
            <a:r>
              <a:rPr lang="en-US" altLang="zh-CN" sz="2200" dirty="0" err="1">
                <a:solidFill>
                  <a:srgbClr val="FF3300"/>
                </a:solidFill>
                <a:latin typeface="Times New Roman" panose="02020603050405020304" pitchFamily="18" charset="0"/>
              </a:rPr>
              <a:t>zhang</a:t>
            </a:r>
            <a:r>
              <a:rPr lang="en-US" altLang="zh-CN" sz="2200" dirty="0">
                <a:solidFill>
                  <a:srgbClr val="FF3300"/>
                </a:solidFill>
                <a:latin typeface="Times New Roman" panose="02020603050405020304" pitchFamily="18" charset="0"/>
              </a:rPr>
              <a:t>/</a:t>
            </a:r>
            <a:r>
              <a:rPr lang="en-US" altLang="zh-CN" sz="2200" dirty="0">
                <a:solidFill>
                  <a:srgbClr val="FF3300"/>
                </a:solidFill>
              </a:rPr>
              <a:t>w</a:t>
            </a:r>
            <a:r>
              <a:rPr lang="en-US" altLang="zh-CN" sz="2200" dirty="0">
                <a:solidFill>
                  <a:srgbClr val="FF3300"/>
                </a:solidFill>
                <a:latin typeface="Times New Roman" panose="02020603050405020304" pitchFamily="18" charset="0"/>
              </a:rPr>
              <a:t>}</a:t>
            </a:r>
          </a:p>
        </p:txBody>
      </p:sp>
      <p:sp>
        <p:nvSpPr>
          <p:cNvPr id="15376" name="Rectangle 15">
            <a:extLst>
              <a:ext uri="{FF2B5EF4-FFF2-40B4-BE49-F238E27FC236}">
                <a16:creationId xmlns:a16="http://schemas.microsoft.com/office/drawing/2014/main" id="{851AFC71-CF58-436E-BE71-96F9B27DE9EB}"/>
              </a:ext>
            </a:extLst>
          </p:cNvPr>
          <p:cNvSpPr>
            <a:spLocks noChangeArrowheads="1"/>
          </p:cNvSpPr>
          <p:nvPr/>
        </p:nvSpPr>
        <p:spPr bwMode="auto">
          <a:xfrm>
            <a:off x="1455849" y="1271704"/>
            <a:ext cx="6106963" cy="360362"/>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200" dirty="0">
                <a:latin typeface="Times New Roman" panose="02020603050405020304" pitchFamily="18" charset="0"/>
              </a:rPr>
              <a:t>(1)~Pass(</a:t>
            </a:r>
            <a:r>
              <a:rPr lang="en-US" altLang="zh-CN" sz="2200" dirty="0" err="1">
                <a:latin typeface="Times New Roman" panose="02020603050405020304" pitchFamily="18" charset="0"/>
              </a:rPr>
              <a:t>x,computer</a:t>
            </a:r>
            <a:r>
              <a:rPr lang="en-US" altLang="zh-CN" sz="2200" dirty="0">
                <a:latin typeface="Times New Roman" panose="02020603050405020304" pitchFamily="18" charset="0"/>
              </a:rPr>
              <a:t>)∨</a:t>
            </a:r>
            <a:r>
              <a:rPr lang="en-US" altLang="zh-CN" sz="2200" dirty="0">
                <a:latin typeface="Times New Roman" panose="02020603050405020304" pitchFamily="18" charset="0"/>
                <a:ea typeface="Batang" panose="02030600000101010101" pitchFamily="18" charset="-127"/>
              </a:rPr>
              <a:t>~</a:t>
            </a:r>
            <a:r>
              <a:rPr lang="en-US" altLang="zh-CN" sz="2200" dirty="0">
                <a:latin typeface="Times New Roman" panose="02020603050405020304" pitchFamily="18" charset="0"/>
              </a:rPr>
              <a:t>Win(</a:t>
            </a:r>
            <a:r>
              <a:rPr lang="en-US" altLang="zh-CN" sz="2200" dirty="0" err="1">
                <a:latin typeface="Times New Roman" panose="02020603050405020304" pitchFamily="18" charset="0"/>
              </a:rPr>
              <a:t>x,prize</a:t>
            </a:r>
            <a:r>
              <a:rPr lang="en-US" altLang="zh-CN" sz="2200" dirty="0">
                <a:latin typeface="Times New Roman" panose="02020603050405020304" pitchFamily="18" charset="0"/>
              </a:rPr>
              <a:t>)∨Happy(x)</a:t>
            </a:r>
          </a:p>
        </p:txBody>
      </p:sp>
      <p:sp>
        <p:nvSpPr>
          <p:cNvPr id="15377" name="Rectangle 16">
            <a:extLst>
              <a:ext uri="{FF2B5EF4-FFF2-40B4-BE49-F238E27FC236}">
                <a16:creationId xmlns:a16="http://schemas.microsoft.com/office/drawing/2014/main" id="{BFAA3F98-24B0-4709-B393-AE74B7BE4CB0}"/>
              </a:ext>
            </a:extLst>
          </p:cNvPr>
          <p:cNvSpPr>
            <a:spLocks noChangeArrowheads="1"/>
          </p:cNvSpPr>
          <p:nvPr/>
        </p:nvSpPr>
        <p:spPr bwMode="auto">
          <a:xfrm>
            <a:off x="7002759" y="2311262"/>
            <a:ext cx="3857972" cy="444639"/>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200" dirty="0">
                <a:latin typeface="Times New Roman" panose="02020603050405020304" pitchFamily="18" charset="0"/>
              </a:rPr>
              <a:t>(6)~Lucky(w)∨Win(</a:t>
            </a:r>
            <a:r>
              <a:rPr lang="en-US" altLang="zh-CN" sz="2200" dirty="0" err="1">
                <a:latin typeface="Times New Roman" panose="02020603050405020304" pitchFamily="18" charset="0"/>
              </a:rPr>
              <a:t>w,prize</a:t>
            </a:r>
            <a:r>
              <a:rPr lang="en-US" altLang="zh-CN" sz="2200" dirty="0">
                <a:latin typeface="Times New Roman" panose="02020603050405020304" pitchFamily="18" charset="0"/>
              </a:rPr>
              <a:t>)</a:t>
            </a:r>
          </a:p>
        </p:txBody>
      </p:sp>
      <p:sp>
        <p:nvSpPr>
          <p:cNvPr id="15378" name="Rectangle 17">
            <a:extLst>
              <a:ext uri="{FF2B5EF4-FFF2-40B4-BE49-F238E27FC236}">
                <a16:creationId xmlns:a16="http://schemas.microsoft.com/office/drawing/2014/main" id="{5E2F90E9-1758-4CE5-9272-0A8259FE613E}"/>
              </a:ext>
            </a:extLst>
          </p:cNvPr>
          <p:cNvSpPr>
            <a:spLocks noChangeArrowheads="1"/>
          </p:cNvSpPr>
          <p:nvPr/>
        </p:nvSpPr>
        <p:spPr bwMode="auto">
          <a:xfrm>
            <a:off x="7464425" y="1283554"/>
            <a:ext cx="2876550" cy="287337"/>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200" dirty="0">
                <a:latin typeface="Times New Roman" panose="02020603050405020304" pitchFamily="18" charset="0"/>
              </a:rPr>
              <a:t>(7)~Happy(</a:t>
            </a:r>
            <a:r>
              <a:rPr lang="en-US" altLang="zh-CN" sz="2200" dirty="0" err="1">
                <a:latin typeface="Times New Roman" panose="02020603050405020304" pitchFamily="18" charset="0"/>
              </a:rPr>
              <a:t>zhang</a:t>
            </a:r>
            <a:r>
              <a:rPr lang="en-US" altLang="zh-CN" sz="2200" dirty="0">
                <a:latin typeface="Times New Roman" panose="02020603050405020304" pitchFamily="18" charset="0"/>
              </a:rPr>
              <a:t>)</a:t>
            </a:r>
          </a:p>
        </p:txBody>
      </p:sp>
      <p:sp>
        <p:nvSpPr>
          <p:cNvPr id="15379" name="Rectangle 18">
            <a:extLst>
              <a:ext uri="{FF2B5EF4-FFF2-40B4-BE49-F238E27FC236}">
                <a16:creationId xmlns:a16="http://schemas.microsoft.com/office/drawing/2014/main" id="{81433C04-8EF4-4755-9C2E-A30E46C10419}"/>
              </a:ext>
            </a:extLst>
          </p:cNvPr>
          <p:cNvSpPr>
            <a:spLocks noChangeArrowheads="1"/>
          </p:cNvSpPr>
          <p:nvPr/>
        </p:nvSpPr>
        <p:spPr bwMode="auto">
          <a:xfrm>
            <a:off x="1524000" y="2298683"/>
            <a:ext cx="5669756" cy="360362"/>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200" dirty="0">
                <a:latin typeface="Times New Roman" panose="02020603050405020304" pitchFamily="18" charset="0"/>
              </a:rPr>
              <a:t>~Pass(</a:t>
            </a:r>
            <a:r>
              <a:rPr lang="en-US" altLang="zh-CN" sz="2200" dirty="0" err="1">
                <a:latin typeface="Times New Roman" panose="02020603050405020304" pitchFamily="18" charset="0"/>
              </a:rPr>
              <a:t>zhang,computer</a:t>
            </a:r>
            <a:r>
              <a:rPr lang="en-US" altLang="zh-CN" sz="2200" dirty="0">
                <a:latin typeface="Times New Roman" panose="02020603050405020304" pitchFamily="18" charset="0"/>
              </a:rPr>
              <a:t>)∨~Win(</a:t>
            </a:r>
            <a:r>
              <a:rPr lang="en-US" altLang="zh-CN" sz="2200" dirty="0" err="1">
                <a:latin typeface="Times New Roman" panose="02020603050405020304" pitchFamily="18" charset="0"/>
              </a:rPr>
              <a:t>zhang,prize</a:t>
            </a:r>
            <a:r>
              <a:rPr lang="en-US" altLang="zh-CN" sz="2200" dirty="0">
                <a:latin typeface="Times New Roman" panose="02020603050405020304" pitchFamily="18" charset="0"/>
              </a:rPr>
              <a:t>)</a:t>
            </a:r>
          </a:p>
        </p:txBody>
      </p:sp>
      <p:sp>
        <p:nvSpPr>
          <p:cNvPr id="15380" name="Rectangle 19">
            <a:extLst>
              <a:ext uri="{FF2B5EF4-FFF2-40B4-BE49-F238E27FC236}">
                <a16:creationId xmlns:a16="http://schemas.microsoft.com/office/drawing/2014/main" id="{DCFAEE8C-209E-491C-A49F-1E43C5E7D9E4}"/>
              </a:ext>
            </a:extLst>
          </p:cNvPr>
          <p:cNvSpPr>
            <a:spLocks noChangeArrowheads="1"/>
          </p:cNvSpPr>
          <p:nvPr/>
        </p:nvSpPr>
        <p:spPr bwMode="auto">
          <a:xfrm>
            <a:off x="5087938" y="3301751"/>
            <a:ext cx="5162550" cy="360362"/>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200" dirty="0">
                <a:latin typeface="Times New Roman" panose="02020603050405020304" pitchFamily="18" charset="0"/>
              </a:rPr>
              <a:t>~Pass(</a:t>
            </a:r>
            <a:r>
              <a:rPr lang="en-US" altLang="zh-CN" sz="2200" dirty="0" err="1">
                <a:latin typeface="Times New Roman" panose="02020603050405020304" pitchFamily="18" charset="0"/>
              </a:rPr>
              <a:t>zhang,computer</a:t>
            </a:r>
            <a:r>
              <a:rPr lang="en-US" altLang="zh-CN" sz="2200" dirty="0">
                <a:latin typeface="Times New Roman" panose="02020603050405020304" pitchFamily="18" charset="0"/>
              </a:rPr>
              <a:t>)∨~Lucky(</a:t>
            </a:r>
            <a:r>
              <a:rPr lang="en-US" altLang="zh-CN" sz="2200" dirty="0" err="1">
                <a:latin typeface="Times New Roman" panose="02020603050405020304" pitchFamily="18" charset="0"/>
              </a:rPr>
              <a:t>zhang</a:t>
            </a:r>
            <a:r>
              <a:rPr lang="en-US" altLang="zh-CN" sz="2200" dirty="0">
                <a:latin typeface="Times New Roman" panose="02020603050405020304" pitchFamily="18" charset="0"/>
              </a:rPr>
              <a:t>)</a:t>
            </a:r>
          </a:p>
        </p:txBody>
      </p:sp>
      <p:sp>
        <p:nvSpPr>
          <p:cNvPr id="15381" name="Rectangle 20">
            <a:extLst>
              <a:ext uri="{FF2B5EF4-FFF2-40B4-BE49-F238E27FC236}">
                <a16:creationId xmlns:a16="http://schemas.microsoft.com/office/drawing/2014/main" id="{11DB423F-FAF6-4D91-8103-E891D960F57E}"/>
              </a:ext>
            </a:extLst>
          </p:cNvPr>
          <p:cNvSpPr>
            <a:spLocks noChangeArrowheads="1"/>
          </p:cNvSpPr>
          <p:nvPr/>
        </p:nvSpPr>
        <p:spPr bwMode="auto">
          <a:xfrm>
            <a:off x="1616871" y="3281404"/>
            <a:ext cx="3417887" cy="360362"/>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200" dirty="0">
                <a:latin typeface="Times New Roman" panose="02020603050405020304" pitchFamily="18" charset="0"/>
              </a:rPr>
              <a:t>(5) Lucky(</a:t>
            </a:r>
            <a:r>
              <a:rPr lang="en-US" altLang="zh-CN" sz="2200" dirty="0" err="1">
                <a:latin typeface="Times New Roman" panose="02020603050405020304" pitchFamily="18" charset="0"/>
              </a:rPr>
              <a:t>zhang</a:t>
            </a:r>
            <a:r>
              <a:rPr lang="en-US" altLang="zh-CN" sz="2200" dirty="0">
                <a:latin typeface="Times New Roman" panose="02020603050405020304" pitchFamily="18" charset="0"/>
              </a:rPr>
              <a:t>)</a:t>
            </a:r>
          </a:p>
        </p:txBody>
      </p:sp>
      <p:sp>
        <p:nvSpPr>
          <p:cNvPr id="15382" name="Rectangle 21">
            <a:extLst>
              <a:ext uri="{FF2B5EF4-FFF2-40B4-BE49-F238E27FC236}">
                <a16:creationId xmlns:a16="http://schemas.microsoft.com/office/drawing/2014/main" id="{489CDC1C-5B2E-4571-BC00-C01622A4F4F4}"/>
              </a:ext>
            </a:extLst>
          </p:cNvPr>
          <p:cNvSpPr>
            <a:spLocks noChangeArrowheads="1"/>
          </p:cNvSpPr>
          <p:nvPr/>
        </p:nvSpPr>
        <p:spPr bwMode="auto">
          <a:xfrm>
            <a:off x="6024563" y="4221163"/>
            <a:ext cx="3363912" cy="360362"/>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200" dirty="0">
                <a:latin typeface="Times New Roman" panose="02020603050405020304" pitchFamily="18" charset="0"/>
              </a:rPr>
              <a:t>(3) ~Lucky(u)∨Pass(</a:t>
            </a:r>
            <a:r>
              <a:rPr lang="en-US" altLang="zh-CN" sz="2200" dirty="0" err="1">
                <a:latin typeface="Times New Roman" panose="02020603050405020304" pitchFamily="18" charset="0"/>
              </a:rPr>
              <a:t>u,v</a:t>
            </a:r>
            <a:r>
              <a:rPr lang="en-US" altLang="zh-CN" sz="2200" dirty="0">
                <a:latin typeface="Times New Roman" panose="02020603050405020304" pitchFamily="18" charset="0"/>
              </a:rPr>
              <a:t>)</a:t>
            </a:r>
          </a:p>
        </p:txBody>
      </p:sp>
      <p:sp>
        <p:nvSpPr>
          <p:cNvPr id="15383" name="Rectangle 22">
            <a:extLst>
              <a:ext uri="{FF2B5EF4-FFF2-40B4-BE49-F238E27FC236}">
                <a16:creationId xmlns:a16="http://schemas.microsoft.com/office/drawing/2014/main" id="{5BB3C7E3-C049-40BA-872D-78E9D17053FA}"/>
              </a:ext>
            </a:extLst>
          </p:cNvPr>
          <p:cNvSpPr>
            <a:spLocks noChangeArrowheads="1"/>
          </p:cNvSpPr>
          <p:nvPr/>
        </p:nvSpPr>
        <p:spPr bwMode="auto">
          <a:xfrm>
            <a:off x="2590800" y="4221163"/>
            <a:ext cx="3417888" cy="360362"/>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200" dirty="0">
                <a:latin typeface="Times New Roman" panose="02020603050405020304" pitchFamily="18" charset="0"/>
              </a:rPr>
              <a:t>~Pass(</a:t>
            </a:r>
            <a:r>
              <a:rPr lang="en-US" altLang="zh-CN" sz="2200" dirty="0" err="1">
                <a:latin typeface="Times New Roman" panose="02020603050405020304" pitchFamily="18" charset="0"/>
              </a:rPr>
              <a:t>zhang,computer</a:t>
            </a:r>
            <a:r>
              <a:rPr lang="en-US" altLang="zh-CN" sz="2200" dirty="0">
                <a:latin typeface="Times New Roman" panose="02020603050405020304" pitchFamily="18" charset="0"/>
              </a:rPr>
              <a:t>)</a:t>
            </a:r>
          </a:p>
        </p:txBody>
      </p:sp>
      <p:sp>
        <p:nvSpPr>
          <p:cNvPr id="15384" name="Rectangle 23">
            <a:extLst>
              <a:ext uri="{FF2B5EF4-FFF2-40B4-BE49-F238E27FC236}">
                <a16:creationId xmlns:a16="http://schemas.microsoft.com/office/drawing/2014/main" id="{C43647BA-5150-472F-B6A1-94A609369EBE}"/>
              </a:ext>
            </a:extLst>
          </p:cNvPr>
          <p:cNvSpPr>
            <a:spLocks noChangeArrowheads="1"/>
          </p:cNvSpPr>
          <p:nvPr/>
        </p:nvSpPr>
        <p:spPr bwMode="auto">
          <a:xfrm>
            <a:off x="7219951" y="5373688"/>
            <a:ext cx="2824163" cy="360362"/>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200">
                <a:latin typeface="Times New Roman" panose="02020603050405020304" pitchFamily="18" charset="0"/>
              </a:rPr>
              <a:t>(5) Lucky(zhang)</a:t>
            </a:r>
          </a:p>
        </p:txBody>
      </p:sp>
      <p:sp>
        <p:nvSpPr>
          <p:cNvPr id="15385" name="Rectangle 24">
            <a:extLst>
              <a:ext uri="{FF2B5EF4-FFF2-40B4-BE49-F238E27FC236}">
                <a16:creationId xmlns:a16="http://schemas.microsoft.com/office/drawing/2014/main" id="{5749409E-601F-4FFC-B3E5-08C08FBF75C6}"/>
              </a:ext>
            </a:extLst>
          </p:cNvPr>
          <p:cNvSpPr>
            <a:spLocks noChangeArrowheads="1"/>
          </p:cNvSpPr>
          <p:nvPr/>
        </p:nvSpPr>
        <p:spPr bwMode="auto">
          <a:xfrm>
            <a:off x="4495801" y="5373688"/>
            <a:ext cx="2824163" cy="360362"/>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200">
                <a:latin typeface="Times New Roman" panose="02020603050405020304" pitchFamily="18" charset="0"/>
              </a:rPr>
              <a:t>~Lucky(zhang)</a:t>
            </a:r>
          </a:p>
        </p:txBody>
      </p:sp>
      <p:sp>
        <p:nvSpPr>
          <p:cNvPr id="15386" name="Rectangle 25">
            <a:extLst>
              <a:ext uri="{FF2B5EF4-FFF2-40B4-BE49-F238E27FC236}">
                <a16:creationId xmlns:a16="http://schemas.microsoft.com/office/drawing/2014/main" id="{246C0AA7-EBCF-47E8-874B-77CBB93817C8}"/>
              </a:ext>
            </a:extLst>
          </p:cNvPr>
          <p:cNvSpPr>
            <a:spLocks noChangeArrowheads="1"/>
          </p:cNvSpPr>
          <p:nvPr/>
        </p:nvSpPr>
        <p:spPr bwMode="auto">
          <a:xfrm>
            <a:off x="6405564" y="6092826"/>
            <a:ext cx="1411287" cy="360363"/>
          </a:xfrm>
          <a:prstGeom prst="rect">
            <a:avLst/>
          </a:prstGeom>
          <a:noFill/>
          <a:ln>
            <a:noFill/>
          </a:ln>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200">
                <a:solidFill>
                  <a:srgbClr val="FF3300"/>
                </a:solidFill>
                <a:latin typeface="Times New Roman" panose="02020603050405020304" pitchFamily="18" charset="0"/>
              </a:rPr>
              <a:t>NIL</a:t>
            </a:r>
          </a:p>
        </p:txBody>
      </p:sp>
      <p:sp>
        <p:nvSpPr>
          <p:cNvPr id="15387" name="Rectangle 26">
            <a:extLst>
              <a:ext uri="{FF2B5EF4-FFF2-40B4-BE49-F238E27FC236}">
                <a16:creationId xmlns:a16="http://schemas.microsoft.com/office/drawing/2014/main" id="{8E41C970-A644-4256-A70C-F32486656589}"/>
              </a:ext>
            </a:extLst>
          </p:cNvPr>
          <p:cNvSpPr>
            <a:spLocks noChangeArrowheads="1"/>
          </p:cNvSpPr>
          <p:nvPr/>
        </p:nvSpPr>
        <p:spPr bwMode="auto">
          <a:xfrm>
            <a:off x="1681163" y="72233"/>
            <a:ext cx="42386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dirty="0">
                <a:solidFill>
                  <a:srgbClr val="000000"/>
                </a:solidFill>
                <a:latin typeface="Times New Roman" panose="02020603050405020304" pitchFamily="18" charset="0"/>
                <a:cs typeface="Times New Roman" panose="02020603050405020304" pitchFamily="18" charset="0"/>
              </a:rPr>
              <a:t>Step3: Resolve these clauses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378"/>
                                        </p:tgtEl>
                                        <p:attrNameLst>
                                          <p:attrName>style.visibility</p:attrName>
                                        </p:attrNameLst>
                                      </p:cBhvr>
                                      <p:to>
                                        <p:strVal val="visible"/>
                                      </p:to>
                                    </p:set>
                                    <p:animEffect transition="in" filter="wipe(down)">
                                      <p:cBhvr>
                                        <p:cTn id="7" dur="500"/>
                                        <p:tgtEl>
                                          <p:spTgt spid="1537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376"/>
                                        </p:tgtEl>
                                        <p:attrNameLst>
                                          <p:attrName>style.visibility</p:attrName>
                                        </p:attrNameLst>
                                      </p:cBhvr>
                                      <p:to>
                                        <p:strVal val="visible"/>
                                      </p:to>
                                    </p:set>
                                    <p:animEffect transition="in" filter="wipe(down)">
                                      <p:cBhvr>
                                        <p:cTn id="10" dur="500"/>
                                        <p:tgtEl>
                                          <p:spTgt spid="1537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5373"/>
                                        </p:tgtEl>
                                        <p:attrNameLst>
                                          <p:attrName>style.visibility</p:attrName>
                                        </p:attrNameLst>
                                      </p:cBhvr>
                                      <p:to>
                                        <p:strVal val="visible"/>
                                      </p:to>
                                    </p:set>
                                    <p:animEffect transition="in" filter="blinds(horizontal)">
                                      <p:cBhvr>
                                        <p:cTn id="15" dur="500"/>
                                        <p:tgtEl>
                                          <p:spTgt spid="15373"/>
                                        </p:tgtEl>
                                      </p:cBhvr>
                                    </p:animEffect>
                                  </p:childTnLst>
                                </p:cTn>
                              </p:par>
                            </p:childTnLst>
                          </p:cTn>
                        </p:par>
                        <p:par>
                          <p:cTn id="16" fill="hold" nodeType="afterGroup">
                            <p:stCondLst>
                              <p:cond delay="500"/>
                            </p:stCondLst>
                            <p:childTnLst>
                              <p:par>
                                <p:cTn id="17" presetID="22" presetClass="entr" presetSubtype="1" fill="hold" nodeType="afterEffect">
                                  <p:stCondLst>
                                    <p:cond delay="0"/>
                                  </p:stCondLst>
                                  <p:childTnLst>
                                    <p:set>
                                      <p:cBhvr>
                                        <p:cTn id="18" dur="1" fill="hold">
                                          <p:stCondLst>
                                            <p:cond delay="0"/>
                                          </p:stCondLst>
                                        </p:cTn>
                                        <p:tgtEl>
                                          <p:spTgt spid="15363"/>
                                        </p:tgtEl>
                                        <p:attrNameLst>
                                          <p:attrName>style.visibility</p:attrName>
                                        </p:attrNameLst>
                                      </p:cBhvr>
                                      <p:to>
                                        <p:strVal val="visible"/>
                                      </p:to>
                                    </p:set>
                                    <p:animEffect transition="in" filter="wipe(up)">
                                      <p:cBhvr>
                                        <p:cTn id="19" dur="500"/>
                                        <p:tgtEl>
                                          <p:spTgt spid="15363"/>
                                        </p:tgtEl>
                                      </p:cBhvr>
                                    </p:animEffect>
                                  </p:childTnLst>
                                </p:cTn>
                              </p:par>
                            </p:childTnLst>
                          </p:cTn>
                        </p:par>
                        <p:par>
                          <p:cTn id="20" fill="hold" nodeType="afterGroup">
                            <p:stCondLst>
                              <p:cond delay="1000"/>
                            </p:stCondLst>
                            <p:childTnLst>
                              <p:par>
                                <p:cTn id="21" presetID="22" presetClass="entr" presetSubtype="1" fill="hold" nodeType="afterEffect">
                                  <p:stCondLst>
                                    <p:cond delay="0"/>
                                  </p:stCondLst>
                                  <p:childTnLst>
                                    <p:set>
                                      <p:cBhvr>
                                        <p:cTn id="22" dur="1" fill="hold">
                                          <p:stCondLst>
                                            <p:cond delay="0"/>
                                          </p:stCondLst>
                                        </p:cTn>
                                        <p:tgtEl>
                                          <p:spTgt spid="15364"/>
                                        </p:tgtEl>
                                        <p:attrNameLst>
                                          <p:attrName>style.visibility</p:attrName>
                                        </p:attrNameLst>
                                      </p:cBhvr>
                                      <p:to>
                                        <p:strVal val="visible"/>
                                      </p:to>
                                    </p:set>
                                    <p:animEffect transition="in" filter="wipe(up)">
                                      <p:cBhvr>
                                        <p:cTn id="23" dur="500"/>
                                        <p:tgtEl>
                                          <p:spTgt spid="15364"/>
                                        </p:tgtEl>
                                      </p:cBhvr>
                                    </p:animEffect>
                                  </p:childTnLst>
                                </p:cTn>
                              </p:par>
                            </p:childTnLst>
                          </p:cTn>
                        </p:par>
                        <p:par>
                          <p:cTn id="24" fill="hold" nodeType="afterGroup">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15379"/>
                                        </p:tgtEl>
                                        <p:attrNameLst>
                                          <p:attrName>style.visibility</p:attrName>
                                        </p:attrNameLst>
                                      </p:cBhvr>
                                      <p:to>
                                        <p:strVal val="visible"/>
                                      </p:to>
                                    </p:set>
                                    <p:animEffect transition="in" filter="wipe(up)">
                                      <p:cBhvr>
                                        <p:cTn id="27" dur="500"/>
                                        <p:tgtEl>
                                          <p:spTgt spid="1537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5377"/>
                                        </p:tgtEl>
                                        <p:attrNameLst>
                                          <p:attrName>style.visibility</p:attrName>
                                        </p:attrNameLst>
                                      </p:cBhvr>
                                      <p:to>
                                        <p:strVal val="visible"/>
                                      </p:to>
                                    </p:set>
                                    <p:animEffect transition="in" filter="wipe(up)">
                                      <p:cBhvr>
                                        <p:cTn id="32" dur="500"/>
                                        <p:tgtEl>
                                          <p:spTgt spid="1537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375"/>
                                        </p:tgtEl>
                                        <p:attrNameLst>
                                          <p:attrName>style.visibility</p:attrName>
                                        </p:attrNameLst>
                                      </p:cBhvr>
                                      <p:to>
                                        <p:strVal val="visible"/>
                                      </p:to>
                                    </p:set>
                                    <p:animEffect transition="in" filter="wipe(left)">
                                      <p:cBhvr>
                                        <p:cTn id="37" dur="500"/>
                                        <p:tgtEl>
                                          <p:spTgt spid="1537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5365"/>
                                        </p:tgtEl>
                                        <p:attrNameLst>
                                          <p:attrName>style.visibility</p:attrName>
                                        </p:attrNameLst>
                                      </p:cBhvr>
                                      <p:to>
                                        <p:strVal val="visible"/>
                                      </p:to>
                                    </p:set>
                                    <p:animEffect transition="in" filter="wipe(up)">
                                      <p:cBhvr>
                                        <p:cTn id="42" dur="500"/>
                                        <p:tgtEl>
                                          <p:spTgt spid="15365"/>
                                        </p:tgtEl>
                                      </p:cBhvr>
                                    </p:animEffect>
                                  </p:childTnLst>
                                </p:cTn>
                              </p:par>
                              <p:par>
                                <p:cTn id="43" presetID="22" presetClass="entr" presetSubtype="1" fill="hold" nodeType="withEffect">
                                  <p:stCondLst>
                                    <p:cond delay="0"/>
                                  </p:stCondLst>
                                  <p:childTnLst>
                                    <p:set>
                                      <p:cBhvr>
                                        <p:cTn id="44" dur="1" fill="hold">
                                          <p:stCondLst>
                                            <p:cond delay="0"/>
                                          </p:stCondLst>
                                        </p:cTn>
                                        <p:tgtEl>
                                          <p:spTgt spid="15366"/>
                                        </p:tgtEl>
                                        <p:attrNameLst>
                                          <p:attrName>style.visibility</p:attrName>
                                        </p:attrNameLst>
                                      </p:cBhvr>
                                      <p:to>
                                        <p:strVal val="visible"/>
                                      </p:to>
                                    </p:set>
                                    <p:animEffect transition="in" filter="wipe(up)">
                                      <p:cBhvr>
                                        <p:cTn id="45" dur="500"/>
                                        <p:tgtEl>
                                          <p:spTgt spid="15366"/>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5380"/>
                                        </p:tgtEl>
                                        <p:attrNameLst>
                                          <p:attrName>style.visibility</p:attrName>
                                        </p:attrNameLst>
                                      </p:cBhvr>
                                      <p:to>
                                        <p:strVal val="visible"/>
                                      </p:to>
                                    </p:set>
                                    <p:animEffect transition="in" filter="wipe(up)">
                                      <p:cBhvr>
                                        <p:cTn id="48" dur="500"/>
                                        <p:tgtEl>
                                          <p:spTgt spid="1538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5381"/>
                                        </p:tgtEl>
                                        <p:attrNameLst>
                                          <p:attrName>style.visibility</p:attrName>
                                        </p:attrNameLst>
                                      </p:cBhvr>
                                      <p:to>
                                        <p:strVal val="visible"/>
                                      </p:to>
                                    </p:set>
                                    <p:animEffect transition="in" filter="wipe(left)">
                                      <p:cBhvr>
                                        <p:cTn id="53" dur="500"/>
                                        <p:tgtEl>
                                          <p:spTgt spid="1538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1" fill="hold" nodeType="clickEffect">
                                  <p:stCondLst>
                                    <p:cond delay="0"/>
                                  </p:stCondLst>
                                  <p:childTnLst>
                                    <p:set>
                                      <p:cBhvr>
                                        <p:cTn id="57" dur="1" fill="hold">
                                          <p:stCondLst>
                                            <p:cond delay="0"/>
                                          </p:stCondLst>
                                        </p:cTn>
                                        <p:tgtEl>
                                          <p:spTgt spid="15367"/>
                                        </p:tgtEl>
                                        <p:attrNameLst>
                                          <p:attrName>style.visibility</p:attrName>
                                        </p:attrNameLst>
                                      </p:cBhvr>
                                      <p:to>
                                        <p:strVal val="visible"/>
                                      </p:to>
                                    </p:set>
                                    <p:animEffect transition="in" filter="wipe(up)">
                                      <p:cBhvr>
                                        <p:cTn id="58" dur="500"/>
                                        <p:tgtEl>
                                          <p:spTgt spid="15367"/>
                                        </p:tgtEl>
                                      </p:cBhvr>
                                    </p:animEffect>
                                  </p:childTnLst>
                                </p:cTn>
                              </p:par>
                              <p:par>
                                <p:cTn id="59" presetID="22" presetClass="entr" presetSubtype="1" fill="hold" nodeType="withEffect">
                                  <p:stCondLst>
                                    <p:cond delay="0"/>
                                  </p:stCondLst>
                                  <p:childTnLst>
                                    <p:set>
                                      <p:cBhvr>
                                        <p:cTn id="60" dur="1" fill="hold">
                                          <p:stCondLst>
                                            <p:cond delay="0"/>
                                          </p:stCondLst>
                                        </p:cTn>
                                        <p:tgtEl>
                                          <p:spTgt spid="15368"/>
                                        </p:tgtEl>
                                        <p:attrNameLst>
                                          <p:attrName>style.visibility</p:attrName>
                                        </p:attrNameLst>
                                      </p:cBhvr>
                                      <p:to>
                                        <p:strVal val="visible"/>
                                      </p:to>
                                    </p:set>
                                    <p:animEffect transition="in" filter="wipe(up)">
                                      <p:cBhvr>
                                        <p:cTn id="61" dur="500"/>
                                        <p:tgtEl>
                                          <p:spTgt spid="15368"/>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15383"/>
                                        </p:tgtEl>
                                        <p:attrNameLst>
                                          <p:attrName>style.visibility</p:attrName>
                                        </p:attrNameLst>
                                      </p:cBhvr>
                                      <p:to>
                                        <p:strVal val="visible"/>
                                      </p:to>
                                    </p:set>
                                    <p:animEffect transition="in" filter="wipe(up)">
                                      <p:cBhvr>
                                        <p:cTn id="64" dur="500"/>
                                        <p:tgtEl>
                                          <p:spTgt spid="1538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5382"/>
                                        </p:tgtEl>
                                        <p:attrNameLst>
                                          <p:attrName>style.visibility</p:attrName>
                                        </p:attrNameLst>
                                      </p:cBhvr>
                                      <p:to>
                                        <p:strVal val="visible"/>
                                      </p:to>
                                    </p:set>
                                    <p:animEffect transition="in" filter="wipe(left)">
                                      <p:cBhvr>
                                        <p:cTn id="69" dur="500"/>
                                        <p:tgtEl>
                                          <p:spTgt spid="1538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5374"/>
                                        </p:tgtEl>
                                        <p:attrNameLst>
                                          <p:attrName>style.visibility</p:attrName>
                                        </p:attrNameLst>
                                      </p:cBhvr>
                                      <p:to>
                                        <p:strVal val="visible"/>
                                      </p:to>
                                    </p:set>
                                    <p:animEffect transition="in" filter="wipe(left)">
                                      <p:cBhvr>
                                        <p:cTn id="74" dur="500"/>
                                        <p:tgtEl>
                                          <p:spTgt spid="15374"/>
                                        </p:tgtEl>
                                      </p:cBhvr>
                                    </p:animEffect>
                                  </p:childTnLst>
                                </p:cTn>
                              </p:par>
                            </p:childTnLst>
                          </p:cTn>
                        </p:par>
                        <p:par>
                          <p:cTn id="75" fill="hold" nodeType="afterGroup">
                            <p:stCondLst>
                              <p:cond delay="500"/>
                            </p:stCondLst>
                            <p:childTnLst>
                              <p:par>
                                <p:cTn id="76" presetID="22" presetClass="entr" presetSubtype="1" fill="hold" nodeType="afterEffect">
                                  <p:stCondLst>
                                    <p:cond delay="0"/>
                                  </p:stCondLst>
                                  <p:childTnLst>
                                    <p:set>
                                      <p:cBhvr>
                                        <p:cTn id="77" dur="1" fill="hold">
                                          <p:stCondLst>
                                            <p:cond delay="0"/>
                                          </p:stCondLst>
                                        </p:cTn>
                                        <p:tgtEl>
                                          <p:spTgt spid="15369"/>
                                        </p:tgtEl>
                                        <p:attrNameLst>
                                          <p:attrName>style.visibility</p:attrName>
                                        </p:attrNameLst>
                                      </p:cBhvr>
                                      <p:to>
                                        <p:strVal val="visible"/>
                                      </p:to>
                                    </p:set>
                                    <p:animEffect transition="in" filter="wipe(up)">
                                      <p:cBhvr>
                                        <p:cTn id="78" dur="500"/>
                                        <p:tgtEl>
                                          <p:spTgt spid="15369"/>
                                        </p:tgtEl>
                                      </p:cBhvr>
                                    </p:animEffect>
                                  </p:childTnLst>
                                </p:cTn>
                              </p:par>
                            </p:childTnLst>
                          </p:cTn>
                        </p:par>
                        <p:par>
                          <p:cTn id="79" fill="hold" nodeType="afterGroup">
                            <p:stCondLst>
                              <p:cond delay="1000"/>
                            </p:stCondLst>
                            <p:childTnLst>
                              <p:par>
                                <p:cTn id="80" presetID="22" presetClass="entr" presetSubtype="1" fill="hold" nodeType="afterEffect">
                                  <p:stCondLst>
                                    <p:cond delay="0"/>
                                  </p:stCondLst>
                                  <p:childTnLst>
                                    <p:set>
                                      <p:cBhvr>
                                        <p:cTn id="81" dur="1" fill="hold">
                                          <p:stCondLst>
                                            <p:cond delay="0"/>
                                          </p:stCondLst>
                                        </p:cTn>
                                        <p:tgtEl>
                                          <p:spTgt spid="15370"/>
                                        </p:tgtEl>
                                        <p:attrNameLst>
                                          <p:attrName>style.visibility</p:attrName>
                                        </p:attrNameLst>
                                      </p:cBhvr>
                                      <p:to>
                                        <p:strVal val="visible"/>
                                      </p:to>
                                    </p:set>
                                    <p:animEffect transition="in" filter="wipe(up)">
                                      <p:cBhvr>
                                        <p:cTn id="82" dur="500"/>
                                        <p:tgtEl>
                                          <p:spTgt spid="15370"/>
                                        </p:tgtEl>
                                      </p:cBhvr>
                                    </p:animEffect>
                                  </p:childTnLst>
                                </p:cTn>
                              </p:par>
                            </p:childTnLst>
                          </p:cTn>
                        </p:par>
                        <p:par>
                          <p:cTn id="83" fill="hold" nodeType="afterGroup">
                            <p:stCondLst>
                              <p:cond delay="1500"/>
                            </p:stCondLst>
                            <p:childTnLst>
                              <p:par>
                                <p:cTn id="84" presetID="22" presetClass="entr" presetSubtype="1" fill="hold" grpId="0" nodeType="afterEffect">
                                  <p:stCondLst>
                                    <p:cond delay="0"/>
                                  </p:stCondLst>
                                  <p:childTnLst>
                                    <p:set>
                                      <p:cBhvr>
                                        <p:cTn id="85" dur="1" fill="hold">
                                          <p:stCondLst>
                                            <p:cond delay="0"/>
                                          </p:stCondLst>
                                        </p:cTn>
                                        <p:tgtEl>
                                          <p:spTgt spid="15385"/>
                                        </p:tgtEl>
                                        <p:attrNameLst>
                                          <p:attrName>style.visibility</p:attrName>
                                        </p:attrNameLst>
                                      </p:cBhvr>
                                      <p:to>
                                        <p:strVal val="visible"/>
                                      </p:to>
                                    </p:set>
                                    <p:animEffect transition="in" filter="wipe(up)">
                                      <p:cBhvr>
                                        <p:cTn id="86" dur="500"/>
                                        <p:tgtEl>
                                          <p:spTgt spid="15385"/>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5384"/>
                                        </p:tgtEl>
                                        <p:attrNameLst>
                                          <p:attrName>style.visibility</p:attrName>
                                        </p:attrNameLst>
                                      </p:cBhvr>
                                      <p:to>
                                        <p:strVal val="visible"/>
                                      </p:to>
                                    </p:set>
                                    <p:animEffect transition="in" filter="wipe(left)">
                                      <p:cBhvr>
                                        <p:cTn id="91" dur="500"/>
                                        <p:tgtEl>
                                          <p:spTgt spid="15384"/>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1" fill="hold" nodeType="clickEffect">
                                  <p:stCondLst>
                                    <p:cond delay="0"/>
                                  </p:stCondLst>
                                  <p:childTnLst>
                                    <p:set>
                                      <p:cBhvr>
                                        <p:cTn id="95" dur="1" fill="hold">
                                          <p:stCondLst>
                                            <p:cond delay="0"/>
                                          </p:stCondLst>
                                        </p:cTn>
                                        <p:tgtEl>
                                          <p:spTgt spid="15372"/>
                                        </p:tgtEl>
                                        <p:attrNameLst>
                                          <p:attrName>style.visibility</p:attrName>
                                        </p:attrNameLst>
                                      </p:cBhvr>
                                      <p:to>
                                        <p:strVal val="visible"/>
                                      </p:to>
                                    </p:set>
                                    <p:animEffect transition="in" filter="wipe(up)">
                                      <p:cBhvr>
                                        <p:cTn id="96" dur="500"/>
                                        <p:tgtEl>
                                          <p:spTgt spid="15372"/>
                                        </p:tgtEl>
                                      </p:cBhvr>
                                    </p:animEffect>
                                  </p:childTnLst>
                                </p:cTn>
                              </p:par>
                              <p:par>
                                <p:cTn id="97" presetID="22" presetClass="entr" presetSubtype="1" fill="hold" nodeType="withEffect">
                                  <p:stCondLst>
                                    <p:cond delay="0"/>
                                  </p:stCondLst>
                                  <p:childTnLst>
                                    <p:set>
                                      <p:cBhvr>
                                        <p:cTn id="98" dur="1" fill="hold">
                                          <p:stCondLst>
                                            <p:cond delay="0"/>
                                          </p:stCondLst>
                                        </p:cTn>
                                        <p:tgtEl>
                                          <p:spTgt spid="15371"/>
                                        </p:tgtEl>
                                        <p:attrNameLst>
                                          <p:attrName>style.visibility</p:attrName>
                                        </p:attrNameLst>
                                      </p:cBhvr>
                                      <p:to>
                                        <p:strVal val="visible"/>
                                      </p:to>
                                    </p:set>
                                    <p:animEffect transition="in" filter="wipe(up)">
                                      <p:cBhvr>
                                        <p:cTn id="99" dur="500"/>
                                        <p:tgtEl>
                                          <p:spTgt spid="15371"/>
                                        </p:tgtEl>
                                      </p:cBhvr>
                                    </p:animEffect>
                                  </p:childTnLst>
                                </p:cTn>
                              </p:par>
                              <p:par>
                                <p:cTn id="100" presetID="22" presetClass="entr" presetSubtype="1" fill="hold" grpId="0" nodeType="withEffect">
                                  <p:stCondLst>
                                    <p:cond delay="0"/>
                                  </p:stCondLst>
                                  <p:childTnLst>
                                    <p:set>
                                      <p:cBhvr>
                                        <p:cTn id="101" dur="1" fill="hold">
                                          <p:stCondLst>
                                            <p:cond delay="0"/>
                                          </p:stCondLst>
                                        </p:cTn>
                                        <p:tgtEl>
                                          <p:spTgt spid="15386"/>
                                        </p:tgtEl>
                                        <p:attrNameLst>
                                          <p:attrName>style.visibility</p:attrName>
                                        </p:attrNameLst>
                                      </p:cBhvr>
                                      <p:to>
                                        <p:strVal val="visible"/>
                                      </p:to>
                                    </p:set>
                                    <p:animEffect transition="in" filter="wipe(up)">
                                      <p:cBhvr>
                                        <p:cTn id="102" dur="500"/>
                                        <p:tgtEl>
                                          <p:spTgt spid="15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3" grpId="0" animBg="1" autoUpdateAnimBg="0"/>
      <p:bldP spid="15374" grpId="0" animBg="1" autoUpdateAnimBg="0"/>
      <p:bldP spid="15375" grpId="0" animBg="1" autoUpdateAnimBg="0"/>
      <p:bldP spid="15376" grpId="0" autoUpdateAnimBg="0"/>
      <p:bldP spid="15377" grpId="0" autoUpdateAnimBg="0"/>
      <p:bldP spid="15378" grpId="0" autoUpdateAnimBg="0"/>
      <p:bldP spid="15379" grpId="0" autoUpdateAnimBg="0"/>
      <p:bldP spid="15380" grpId="0" autoUpdateAnimBg="0"/>
      <p:bldP spid="15381" grpId="0" autoUpdateAnimBg="0"/>
      <p:bldP spid="15382" grpId="0" autoUpdateAnimBg="0"/>
      <p:bldP spid="15383" grpId="0" autoUpdateAnimBg="0"/>
      <p:bldP spid="15384" grpId="0" autoUpdateAnimBg="0"/>
      <p:bldP spid="15385" grpId="0" autoUpdateAnimBg="0"/>
      <p:bldP spid="15386"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a:extLst>
              <a:ext uri="{FF2B5EF4-FFF2-40B4-BE49-F238E27FC236}">
                <a16:creationId xmlns:a16="http://schemas.microsoft.com/office/drawing/2014/main" id="{DDD73AE8-0019-4B80-B550-0DF91B591746}"/>
              </a:ext>
            </a:extLst>
          </p:cNvPr>
          <p:cNvSpPr>
            <a:spLocks noGrp="1" noChangeArrowheads="1"/>
          </p:cNvSpPr>
          <p:nvPr>
            <p:ph type="body" idx="4294967295"/>
          </p:nvPr>
        </p:nvSpPr>
        <p:spPr>
          <a:xfrm>
            <a:off x="1775520" y="476796"/>
            <a:ext cx="8208912" cy="5760640"/>
          </a:xfrm>
        </p:spPr>
        <p:txBody>
          <a:bodyPr/>
          <a:lstStyle/>
          <a:p>
            <a:pPr eaLnBrk="1" hangingPunct="1">
              <a:lnSpc>
                <a:spcPct val="120000"/>
              </a:lnSpc>
            </a:pPr>
            <a:r>
              <a:rPr lang="zh-CN" altLang="en-US" sz="3200" dirty="0">
                <a:ea typeface="华文新魏" panose="02010800040101010101" pitchFamily="2" charset="-122"/>
              </a:rPr>
              <a:t>消解反演求解 </a:t>
            </a:r>
            <a:r>
              <a:rPr lang="en-US" altLang="zh-CN" sz="3200" dirty="0">
                <a:ea typeface="华文新魏" panose="02010800040101010101" pitchFamily="2" charset="-122"/>
              </a:rPr>
              <a:t>(</a:t>
            </a:r>
            <a:r>
              <a:rPr lang="zh-CN" altLang="en-US" sz="3200" dirty="0">
                <a:ea typeface="华文新魏" panose="02010800040101010101" pitchFamily="2" charset="-122"/>
              </a:rPr>
              <a:t>不考</a:t>
            </a:r>
            <a:r>
              <a:rPr lang="en-US" altLang="zh-CN" sz="3200" dirty="0">
                <a:ea typeface="华文新魏" panose="02010800040101010101" pitchFamily="2" charset="-122"/>
              </a:rPr>
              <a:t>)</a:t>
            </a:r>
          </a:p>
          <a:p>
            <a:pPr lvl="1" eaLnBrk="1" hangingPunct="1">
              <a:lnSpc>
                <a:spcPct val="120000"/>
              </a:lnSpc>
            </a:pPr>
            <a:r>
              <a:rPr lang="zh-CN" altLang="en-US" sz="2800" dirty="0">
                <a:ea typeface="华文新魏" panose="02010800040101010101" pitchFamily="2" charset="-122"/>
              </a:rPr>
              <a:t>把由目标公式的否定产生的每个子句添加到</a:t>
            </a:r>
            <a:r>
              <a:rPr lang="zh-CN" altLang="en-US" sz="2800" dirty="0">
                <a:solidFill>
                  <a:srgbClr val="FF0000"/>
                </a:solidFill>
                <a:ea typeface="华文新魏" panose="02010800040101010101" pitchFamily="2" charset="-122"/>
              </a:rPr>
              <a:t>目标公式否定之否定</a:t>
            </a:r>
            <a:r>
              <a:rPr lang="zh-CN" altLang="en-US" sz="2800" dirty="0">
                <a:ea typeface="华文新魏" panose="02010800040101010101" pitchFamily="2" charset="-122"/>
              </a:rPr>
              <a:t>的子句中去。</a:t>
            </a:r>
            <a:endParaRPr lang="en-US" altLang="zh-CN" sz="2800" dirty="0">
              <a:ea typeface="华文新魏" panose="02010800040101010101" pitchFamily="2" charset="-122"/>
            </a:endParaRPr>
          </a:p>
          <a:p>
            <a:pPr lvl="1" eaLnBrk="1" hangingPunct="1">
              <a:lnSpc>
                <a:spcPct val="120000"/>
              </a:lnSpc>
            </a:pPr>
            <a:r>
              <a:rPr lang="zh-CN" altLang="en-US" sz="2800" dirty="0">
                <a:ea typeface="华文新魏" panose="02010800040101010101" pitchFamily="2" charset="-122"/>
              </a:rPr>
              <a:t>按照反演树，执行和以前相同的消解，直至在根部得到某个子句止。</a:t>
            </a:r>
            <a:endParaRPr lang="en-US" altLang="zh-CN" sz="2800" dirty="0">
              <a:ea typeface="华文新魏" panose="02010800040101010101" pitchFamily="2" charset="-122"/>
            </a:endParaRPr>
          </a:p>
          <a:p>
            <a:pPr lvl="1" eaLnBrk="1" hangingPunct="1">
              <a:lnSpc>
                <a:spcPct val="120000"/>
              </a:lnSpc>
            </a:pPr>
            <a:r>
              <a:rPr lang="zh-CN" altLang="en-US" sz="2800" dirty="0">
                <a:ea typeface="华文新魏" panose="02010800040101010101" pitchFamily="2" charset="-122"/>
              </a:rPr>
              <a:t>用根部的子句作为一个回答语句</a:t>
            </a:r>
            <a:endParaRPr lang="en-US" altLang="zh-CN" sz="2800" dirty="0">
              <a:ea typeface="华文新魏" panose="02010800040101010101" pitchFamily="2" charset="-122"/>
            </a:endParaRPr>
          </a:p>
          <a:p>
            <a:pPr>
              <a:lnSpc>
                <a:spcPct val="120000"/>
              </a:lnSpc>
              <a:spcBef>
                <a:spcPts val="1200"/>
              </a:spcBef>
            </a:pPr>
            <a:r>
              <a:rPr lang="zh-CN" altLang="en-US" sz="3200" dirty="0">
                <a:ea typeface="华文新魏" panose="02010800040101010101" pitchFamily="2" charset="-122"/>
              </a:rPr>
              <a:t>实质</a:t>
            </a:r>
            <a:endParaRPr lang="en-US" altLang="zh-CN" sz="3200" dirty="0">
              <a:ea typeface="华文新魏" panose="02010800040101010101" pitchFamily="2" charset="-122"/>
            </a:endParaRPr>
          </a:p>
          <a:p>
            <a:pPr lvl="1" eaLnBrk="1" hangingPunct="1">
              <a:lnSpc>
                <a:spcPct val="120000"/>
              </a:lnSpc>
              <a:spcBef>
                <a:spcPct val="0"/>
              </a:spcBef>
            </a:pPr>
            <a:r>
              <a:rPr lang="zh-CN" altLang="en-US" sz="2800" dirty="0">
                <a:solidFill>
                  <a:srgbClr val="FF0000"/>
                </a:solidFill>
                <a:ea typeface="华文新魏" panose="02010800040101010101" pitchFamily="2" charset="-122"/>
              </a:rPr>
              <a:t>根部为</a:t>
            </a:r>
            <a:r>
              <a:rPr lang="en-US" altLang="zh-CN" sz="2800" dirty="0">
                <a:solidFill>
                  <a:srgbClr val="FF0000"/>
                </a:solidFill>
                <a:ea typeface="华文新魏" panose="02010800040101010101" pitchFamily="2" charset="-122"/>
              </a:rPr>
              <a:t>NIL</a:t>
            </a:r>
            <a:r>
              <a:rPr lang="zh-CN" altLang="en-US" sz="2800" dirty="0">
                <a:solidFill>
                  <a:srgbClr val="FF0000"/>
                </a:solidFill>
                <a:ea typeface="华文新魏" panose="02010800040101010101" pitchFamily="2" charset="-122"/>
              </a:rPr>
              <a:t>  </a:t>
            </a:r>
            <a:r>
              <a:rPr lang="zh-CN" altLang="en-US" sz="2800" dirty="0">
                <a:ea typeface="华文新魏" panose="02010800040101010101" pitchFamily="2" charset="-122"/>
              </a:rPr>
              <a:t>变换为 </a:t>
            </a:r>
            <a:r>
              <a:rPr lang="zh-CN" altLang="en-US" sz="2800" dirty="0">
                <a:solidFill>
                  <a:srgbClr val="FF0000"/>
                </a:solidFill>
                <a:ea typeface="华文新魏" panose="02010800040101010101" pitchFamily="2" charset="-122"/>
              </a:rPr>
              <a:t>根部为回答语句</a:t>
            </a:r>
            <a:endParaRPr lang="ja-JP" altLang="en-US" sz="2800" b="1" dirty="0">
              <a:solidFill>
                <a:srgbClr val="FF0000"/>
              </a:solidFill>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animEffect transition="in" filter="wipe(down)">
                                      <p:cBhvr>
                                        <p:cTn id="7" dur="500"/>
                                        <p:tgtEl>
                                          <p:spTgt spid="19460">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460">
                                            <p:txEl>
                                              <p:pRg st="1" end="1"/>
                                            </p:txEl>
                                          </p:spTgt>
                                        </p:tgtEl>
                                        <p:attrNameLst>
                                          <p:attrName>style.visibility</p:attrName>
                                        </p:attrNameLst>
                                      </p:cBhvr>
                                      <p:to>
                                        <p:strVal val="visible"/>
                                      </p:to>
                                    </p:set>
                                    <p:animEffect transition="in" filter="wipe(down)">
                                      <p:cBhvr>
                                        <p:cTn id="10" dur="500"/>
                                        <p:tgtEl>
                                          <p:spTgt spid="19460">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9460">
                                            <p:txEl>
                                              <p:pRg st="2" end="2"/>
                                            </p:txEl>
                                          </p:spTgt>
                                        </p:tgtEl>
                                        <p:attrNameLst>
                                          <p:attrName>style.visibility</p:attrName>
                                        </p:attrNameLst>
                                      </p:cBhvr>
                                      <p:to>
                                        <p:strVal val="visible"/>
                                      </p:to>
                                    </p:set>
                                    <p:animEffect transition="in" filter="wipe(down)">
                                      <p:cBhvr>
                                        <p:cTn id="13" dur="500"/>
                                        <p:tgtEl>
                                          <p:spTgt spid="19460">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9460">
                                            <p:txEl>
                                              <p:pRg st="3" end="3"/>
                                            </p:txEl>
                                          </p:spTgt>
                                        </p:tgtEl>
                                        <p:attrNameLst>
                                          <p:attrName>style.visibility</p:attrName>
                                        </p:attrNameLst>
                                      </p:cBhvr>
                                      <p:to>
                                        <p:strVal val="visible"/>
                                      </p:to>
                                    </p:set>
                                    <p:animEffect transition="in" filter="wipe(down)">
                                      <p:cBhvr>
                                        <p:cTn id="16" dur="500"/>
                                        <p:tgtEl>
                                          <p:spTgt spid="19460">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9460">
                                            <p:txEl>
                                              <p:pRg st="4" end="4"/>
                                            </p:txEl>
                                          </p:spTgt>
                                        </p:tgtEl>
                                        <p:attrNameLst>
                                          <p:attrName>style.visibility</p:attrName>
                                        </p:attrNameLst>
                                      </p:cBhvr>
                                      <p:to>
                                        <p:strVal val="visible"/>
                                      </p:to>
                                    </p:set>
                                    <p:animEffect transition="in" filter="wipe(down)">
                                      <p:cBhvr>
                                        <p:cTn id="21" dur="500"/>
                                        <p:tgtEl>
                                          <p:spTgt spid="19460">
                                            <p:txEl>
                                              <p:pRg st="4" end="4"/>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9460">
                                            <p:txEl>
                                              <p:pRg st="5" end="5"/>
                                            </p:txEl>
                                          </p:spTgt>
                                        </p:tgtEl>
                                        <p:attrNameLst>
                                          <p:attrName>style.visibility</p:attrName>
                                        </p:attrNameLst>
                                      </p:cBhvr>
                                      <p:to>
                                        <p:strVal val="visible"/>
                                      </p:to>
                                    </p:set>
                                    <p:animEffect transition="in" filter="wipe(down)">
                                      <p:cBhvr>
                                        <p:cTn id="24" dur="500"/>
                                        <p:tgtEl>
                                          <p:spTgt spid="1946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626CF-2C2B-48F9-A71E-19F2D1853467}"/>
              </a:ext>
            </a:extLst>
          </p:cNvPr>
          <p:cNvSpPr>
            <a:spLocks noGrp="1"/>
          </p:cNvSpPr>
          <p:nvPr>
            <p:ph type="title"/>
          </p:nvPr>
        </p:nvSpPr>
        <p:spPr/>
        <p:txBody>
          <a:bodyPr/>
          <a:lstStyle/>
          <a:p>
            <a:r>
              <a:rPr lang="zh-CN" altLang="en-US" dirty="0"/>
              <a:t>第三章目录</a:t>
            </a:r>
          </a:p>
        </p:txBody>
      </p:sp>
      <p:sp>
        <p:nvSpPr>
          <p:cNvPr id="3" name="内容占位符 2">
            <a:extLst>
              <a:ext uri="{FF2B5EF4-FFF2-40B4-BE49-F238E27FC236}">
                <a16:creationId xmlns:a16="http://schemas.microsoft.com/office/drawing/2014/main" id="{80E67F31-DEAF-43ED-A66D-6E5763940D1F}"/>
              </a:ext>
            </a:extLst>
          </p:cNvPr>
          <p:cNvSpPr>
            <a:spLocks noGrp="1"/>
          </p:cNvSpPr>
          <p:nvPr>
            <p:ph sz="half" idx="1"/>
          </p:nvPr>
        </p:nvSpPr>
        <p:spPr>
          <a:xfrm>
            <a:off x="838199" y="1825625"/>
            <a:ext cx="9133574" cy="4351338"/>
          </a:xfrm>
        </p:spPr>
        <p:txBody>
          <a:bodyPr/>
          <a:lstStyle/>
          <a:p>
            <a:r>
              <a:rPr lang="zh-CN" altLang="en-US" dirty="0"/>
              <a:t>子句集的求取</a:t>
            </a:r>
            <a:endParaRPr lang="en-US" altLang="zh-CN" dirty="0"/>
          </a:p>
          <a:p>
            <a:r>
              <a:rPr lang="zh-CN" altLang="en-US" dirty="0"/>
              <a:t>消解原理公式的推导</a:t>
            </a:r>
            <a:endParaRPr lang="en-US" altLang="zh-CN" dirty="0"/>
          </a:p>
          <a:p>
            <a:r>
              <a:rPr lang="zh-CN" altLang="en-US" dirty="0"/>
              <a:t>消解反演法</a:t>
            </a:r>
            <a:endParaRPr lang="en-US" altLang="zh-CN" dirty="0"/>
          </a:p>
          <a:p>
            <a:r>
              <a:rPr lang="zh-CN" altLang="en-US" dirty="0">
                <a:solidFill>
                  <a:srgbClr val="FF0000"/>
                </a:solidFill>
              </a:rPr>
              <a:t>盲目搜索（宽度优先，深度优先，等代价搜索）</a:t>
            </a:r>
            <a:endParaRPr lang="en-US" altLang="zh-CN" dirty="0">
              <a:solidFill>
                <a:srgbClr val="FF0000"/>
              </a:solidFill>
            </a:endParaRPr>
          </a:p>
          <a:p>
            <a:r>
              <a:rPr lang="zh-CN" altLang="en-US" dirty="0"/>
              <a:t>启发式搜索（</a:t>
            </a:r>
            <a:r>
              <a:rPr lang="en-US" altLang="zh-CN" dirty="0"/>
              <a:t>A*</a:t>
            </a:r>
            <a:r>
              <a:rPr lang="zh-CN" altLang="en-US" dirty="0"/>
              <a:t>算法）</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601393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8F238-A455-49F6-91D7-9813A0EB393A}"/>
              </a:ext>
            </a:extLst>
          </p:cNvPr>
          <p:cNvSpPr>
            <a:spLocks noGrp="1"/>
          </p:cNvSpPr>
          <p:nvPr>
            <p:ph type="title"/>
          </p:nvPr>
        </p:nvSpPr>
        <p:spPr/>
        <p:txBody>
          <a:bodyPr/>
          <a:lstStyle/>
          <a:p>
            <a:r>
              <a:rPr lang="zh-CN" altLang="en-US" dirty="0"/>
              <a:t>搜索算法的体系</a:t>
            </a:r>
          </a:p>
        </p:txBody>
      </p:sp>
      <p:sp>
        <p:nvSpPr>
          <p:cNvPr id="3" name="内容占位符 2">
            <a:extLst>
              <a:ext uri="{FF2B5EF4-FFF2-40B4-BE49-F238E27FC236}">
                <a16:creationId xmlns:a16="http://schemas.microsoft.com/office/drawing/2014/main" id="{889437DF-5A00-4D17-BAA9-8C16D7408B6F}"/>
              </a:ext>
            </a:extLst>
          </p:cNvPr>
          <p:cNvSpPr>
            <a:spLocks noGrp="1"/>
          </p:cNvSpPr>
          <p:nvPr>
            <p:ph idx="1"/>
          </p:nvPr>
        </p:nvSpPr>
        <p:spPr>
          <a:xfrm>
            <a:off x="285009" y="1825625"/>
            <a:ext cx="11792196" cy="4351338"/>
          </a:xfrm>
        </p:spPr>
        <p:txBody>
          <a:bodyPr/>
          <a:lstStyle/>
          <a:p>
            <a:r>
              <a:rPr lang="zh-CN" altLang="en-US" dirty="0">
                <a:solidFill>
                  <a:srgbClr val="FF0000"/>
                </a:solidFill>
              </a:rPr>
              <a:t>盲目搜索：</a:t>
            </a:r>
            <a:endParaRPr lang="en-US" altLang="zh-CN" dirty="0">
              <a:solidFill>
                <a:srgbClr val="FF0000"/>
              </a:solidFill>
            </a:endParaRPr>
          </a:p>
          <a:p>
            <a:pPr marL="0" indent="0">
              <a:buNone/>
            </a:pPr>
            <a:r>
              <a:rPr lang="zh-CN" altLang="en-US" dirty="0">
                <a:solidFill>
                  <a:srgbClr val="FF0000"/>
                </a:solidFill>
              </a:rPr>
              <a:t>  宽度优先 深度优先 从宽度优先扩展到等代价搜索</a:t>
            </a:r>
            <a:endParaRPr lang="en-US" altLang="zh-CN" dirty="0">
              <a:solidFill>
                <a:srgbClr val="FF0000"/>
              </a:solidFill>
            </a:endParaRPr>
          </a:p>
          <a:p>
            <a:r>
              <a:rPr lang="zh-CN" altLang="en-US" dirty="0">
                <a:solidFill>
                  <a:srgbClr val="FF0000"/>
                </a:solidFill>
              </a:rPr>
              <a:t>启发式搜索</a:t>
            </a:r>
            <a:r>
              <a:rPr lang="en-US" altLang="zh-CN" dirty="0">
                <a:solidFill>
                  <a:srgbClr val="FF0000"/>
                </a:solidFill>
              </a:rPr>
              <a:t>/</a:t>
            </a:r>
            <a:r>
              <a:rPr lang="zh-CN" altLang="en-US" dirty="0">
                <a:solidFill>
                  <a:srgbClr val="FF0000"/>
                </a:solidFill>
              </a:rPr>
              <a:t>有序搜索</a:t>
            </a:r>
            <a:r>
              <a:rPr lang="en-US" altLang="zh-CN" dirty="0">
                <a:solidFill>
                  <a:srgbClr val="FF0000"/>
                </a:solidFill>
              </a:rPr>
              <a:t>/</a:t>
            </a:r>
            <a:r>
              <a:rPr lang="zh-CN" altLang="en-US" dirty="0">
                <a:solidFill>
                  <a:srgbClr val="FF0000"/>
                </a:solidFill>
              </a:rPr>
              <a:t>最佳优先搜索</a:t>
            </a:r>
            <a:endParaRPr lang="en-US" altLang="zh-CN" dirty="0">
              <a:solidFill>
                <a:srgbClr val="FF0000"/>
              </a:solidFill>
            </a:endParaRPr>
          </a:p>
          <a:p>
            <a:pPr marL="0" indent="0">
              <a:buNone/>
            </a:pPr>
            <a:r>
              <a:rPr lang="en-US" altLang="zh-CN" dirty="0">
                <a:solidFill>
                  <a:srgbClr val="FF0000"/>
                </a:solidFill>
              </a:rPr>
              <a:t>   A*</a:t>
            </a:r>
            <a:r>
              <a:rPr lang="zh-CN" altLang="en-US" dirty="0">
                <a:solidFill>
                  <a:srgbClr val="FF0000"/>
                </a:solidFill>
              </a:rPr>
              <a:t>算法</a:t>
            </a:r>
            <a:endParaRPr lang="en-US" altLang="zh-CN" dirty="0">
              <a:solidFill>
                <a:srgbClr val="FF0000"/>
              </a:solidFill>
            </a:endParaRPr>
          </a:p>
          <a:p>
            <a:pPr marL="0" indent="0">
              <a:buNone/>
            </a:pPr>
            <a:endParaRPr lang="en-US" altLang="zh-CN" dirty="0">
              <a:solidFill>
                <a:srgbClr val="FF0000"/>
              </a:solidFill>
            </a:endParaRPr>
          </a:p>
          <a:p>
            <a:pPr marL="0" indent="0">
              <a:buNone/>
            </a:pPr>
            <a:endParaRPr lang="zh-CN" altLang="en-US" dirty="0"/>
          </a:p>
          <a:p>
            <a:pPr marL="0" indent="0">
              <a:buNone/>
            </a:pPr>
            <a:endParaRPr lang="zh-CN" altLang="en-US" dirty="0"/>
          </a:p>
        </p:txBody>
      </p:sp>
    </p:spTree>
    <p:extLst>
      <p:ext uri="{BB962C8B-B14F-4D97-AF65-F5344CB8AC3E}">
        <p14:creationId xmlns:p14="http://schemas.microsoft.com/office/powerpoint/2010/main" val="36036936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1C889CF-742E-4F1D-B05A-09741457A816}"/>
              </a:ext>
            </a:extLst>
          </p:cNvPr>
          <p:cNvSpPr>
            <a:spLocks noGrp="1"/>
          </p:cNvSpPr>
          <p:nvPr>
            <p:ph type="title"/>
          </p:nvPr>
        </p:nvSpPr>
        <p:spPr/>
        <p:txBody>
          <a:bodyPr/>
          <a:lstStyle/>
          <a:p>
            <a:pPr>
              <a:defRPr/>
            </a:pPr>
            <a:r>
              <a:rPr lang="zh-CN" altLang="en-US" dirty="0">
                <a:solidFill>
                  <a:srgbClr val="FF0000"/>
                </a:solidFill>
              </a:rPr>
              <a:t>盲目搜索和启发式搜索的对比</a:t>
            </a:r>
            <a:br>
              <a:rPr lang="en-US" altLang="zh-CN" dirty="0">
                <a:solidFill>
                  <a:srgbClr val="FF0000"/>
                </a:solidFill>
              </a:rPr>
            </a:br>
            <a:r>
              <a:rPr lang="zh-CN" altLang="en-US" sz="3200" dirty="0">
                <a:solidFill>
                  <a:srgbClr val="FF0000"/>
                </a:solidFill>
              </a:rPr>
              <a:t>注意</a:t>
            </a:r>
            <a:r>
              <a:rPr lang="en-US" altLang="zh-CN" sz="3200" dirty="0">
                <a:solidFill>
                  <a:srgbClr val="FF0000"/>
                </a:solidFill>
              </a:rPr>
              <a:t>OPEN</a:t>
            </a:r>
            <a:r>
              <a:rPr lang="zh-CN" altLang="en-US" sz="3200" dirty="0">
                <a:solidFill>
                  <a:srgbClr val="FF0000"/>
                </a:solidFill>
              </a:rPr>
              <a:t>表和</a:t>
            </a:r>
            <a:r>
              <a:rPr lang="en-US" altLang="zh-CN" sz="3200" dirty="0">
                <a:solidFill>
                  <a:srgbClr val="FF0000"/>
                </a:solidFill>
              </a:rPr>
              <a:t>CLOSED</a:t>
            </a:r>
            <a:r>
              <a:rPr lang="zh-CN" altLang="en-US" sz="3200" dirty="0">
                <a:solidFill>
                  <a:srgbClr val="FF0000"/>
                </a:solidFill>
              </a:rPr>
              <a:t>表</a:t>
            </a:r>
          </a:p>
        </p:txBody>
      </p:sp>
      <p:pic>
        <p:nvPicPr>
          <p:cNvPr id="65539" name="图片 6">
            <a:extLst>
              <a:ext uri="{FF2B5EF4-FFF2-40B4-BE49-F238E27FC236}">
                <a16:creationId xmlns:a16="http://schemas.microsoft.com/office/drawing/2014/main" id="{A125B35A-664F-40E9-97AF-0D523F1FD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716" y="2327276"/>
            <a:ext cx="3963988" cy="410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4">
            <a:extLst>
              <a:ext uri="{FF2B5EF4-FFF2-40B4-BE49-F238E27FC236}">
                <a16:creationId xmlns:a16="http://schemas.microsoft.com/office/drawing/2014/main" id="{62C4E0E4-1603-43AE-8E99-B8651C1A385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996875" y="2201863"/>
            <a:ext cx="5007318"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内容占位符 1">
            <a:extLst>
              <a:ext uri="{FF2B5EF4-FFF2-40B4-BE49-F238E27FC236}">
                <a16:creationId xmlns:a16="http://schemas.microsoft.com/office/drawing/2014/main" id="{838FD168-FD41-4142-B9F6-F410D0D513A2}"/>
              </a:ext>
            </a:extLst>
          </p:cNvPr>
          <p:cNvSpPr>
            <a:spLocks noGrp="1"/>
          </p:cNvSpPr>
          <p:nvPr>
            <p:ph idx="1"/>
          </p:nvPr>
        </p:nvSpPr>
        <p:spPr>
          <a:xfrm>
            <a:off x="1738313" y="1214438"/>
            <a:ext cx="8229600" cy="1090612"/>
          </a:xfrm>
        </p:spPr>
        <p:txBody>
          <a:bodyPr/>
          <a:lstStyle/>
          <a:p>
            <a:pPr eaLnBrk="1" hangingPunct="1">
              <a:buFont typeface="Wingdings 3" panose="05040102010807070707" pitchFamily="18" charset="2"/>
              <a:buNone/>
            </a:pPr>
            <a:r>
              <a:rPr lang="en-US" altLang="zh-CN" b="1"/>
              <a:t>generalSearch(problem, </a:t>
            </a:r>
            <a:r>
              <a:rPr lang="en-US" altLang="zh-CN" b="1">
                <a:solidFill>
                  <a:srgbClr val="FF0000"/>
                </a:solidFill>
              </a:rPr>
              <a:t>Queue</a:t>
            </a:r>
            <a:r>
              <a:rPr lang="en-US" altLang="zh-CN" b="1"/>
              <a:t>) </a:t>
            </a:r>
          </a:p>
          <a:p>
            <a:pPr eaLnBrk="1" hangingPunct="1">
              <a:buFont typeface="Wingdings 3" panose="05040102010807070707" pitchFamily="18" charset="2"/>
              <a:buNone/>
            </a:pPr>
            <a:r>
              <a:rPr lang="en-US" altLang="zh-CN"/>
              <a:t># of nodes tested: 0, expanded: 0 </a:t>
            </a:r>
          </a:p>
          <a:p>
            <a:pPr eaLnBrk="1" hangingPunct="1">
              <a:buFont typeface="Wingdings 3" panose="05040102010807070707" pitchFamily="18" charset="2"/>
              <a:buNone/>
            </a:pPr>
            <a:endParaRPr lang="en-US" altLang="zh-CN" b="1"/>
          </a:p>
          <a:p>
            <a:pPr eaLnBrk="1" hangingPunct="1">
              <a:buFont typeface="Wingdings 3" panose="05040102010807070707" pitchFamily="18" charset="2"/>
              <a:buNone/>
            </a:pPr>
            <a:endParaRPr lang="zh-CN" altLang="en-US"/>
          </a:p>
        </p:txBody>
      </p:sp>
      <p:sp>
        <p:nvSpPr>
          <p:cNvPr id="3" name="标题 2">
            <a:extLst>
              <a:ext uri="{FF2B5EF4-FFF2-40B4-BE49-F238E27FC236}">
                <a16:creationId xmlns:a16="http://schemas.microsoft.com/office/drawing/2014/main" id="{C8D4871F-A773-4004-8C1B-AD9BA58EF7FB}"/>
              </a:ext>
            </a:extLst>
          </p:cNvPr>
          <p:cNvSpPr>
            <a:spLocks noGrp="1"/>
          </p:cNvSpPr>
          <p:nvPr>
            <p:ph type="title"/>
          </p:nvPr>
        </p:nvSpPr>
        <p:spPr>
          <a:xfrm>
            <a:off x="1981200" y="116632"/>
            <a:ext cx="8229600" cy="1090612"/>
          </a:xfrm>
        </p:spPr>
        <p:txBody>
          <a:bodyPr>
            <a:normAutofit fontScale="90000"/>
          </a:bodyPr>
          <a:lstStyle/>
          <a:p>
            <a:pPr eaLnBrk="1" hangingPunct="1">
              <a:defRPr/>
            </a:pPr>
            <a:r>
              <a:rPr lang="en-US" altLang="zh-CN" dirty="0"/>
              <a:t>Example: </a:t>
            </a:r>
            <a:r>
              <a:rPr lang="en-US" altLang="zh-CN" dirty="0" err="1"/>
              <a:t>BFS</a:t>
            </a:r>
            <a:r>
              <a:rPr lang="en-US" altLang="zh-CN" dirty="0"/>
              <a:t> </a:t>
            </a:r>
            <a:r>
              <a:rPr lang="zh-CN" altLang="en-US" dirty="0"/>
              <a:t>（</a:t>
            </a:r>
            <a:r>
              <a:rPr lang="en-US" altLang="zh-CN" dirty="0"/>
              <a:t>Search the goal G without considering the weights</a:t>
            </a:r>
            <a:r>
              <a:rPr lang="zh-CN" altLang="en-US" dirty="0"/>
              <a:t>）</a:t>
            </a:r>
          </a:p>
        </p:txBody>
      </p:sp>
      <p:graphicFrame>
        <p:nvGraphicFramePr>
          <p:cNvPr id="4" name="表格 3">
            <a:extLst>
              <a:ext uri="{FF2B5EF4-FFF2-40B4-BE49-F238E27FC236}">
                <a16:creationId xmlns:a16="http://schemas.microsoft.com/office/drawing/2014/main" id="{AF7B8129-7763-4A3A-81D1-D4B920FD1227}"/>
              </a:ext>
            </a:extLst>
          </p:cNvPr>
          <p:cNvGraphicFramePr>
            <a:graphicFrameLocks noGrp="1"/>
          </p:cNvGraphicFramePr>
          <p:nvPr/>
        </p:nvGraphicFramePr>
        <p:xfrm>
          <a:off x="1952625" y="2500313"/>
          <a:ext cx="3571876" cy="731838"/>
        </p:xfrm>
        <a:graphic>
          <a:graphicData uri="http://schemas.openxmlformats.org/drawingml/2006/table">
            <a:tbl>
              <a:tblPr firstRow="1" bandRow="1">
                <a:tableStyleId>{5C22544A-7EE6-4342-B048-85BDC9FD1C3A}</a:tableStyleId>
              </a:tblPr>
              <a:tblGrid>
                <a:gridCol w="1785938">
                  <a:extLst>
                    <a:ext uri="{9D8B030D-6E8A-4147-A177-3AD203B41FA5}">
                      <a16:colId xmlns:a16="http://schemas.microsoft.com/office/drawing/2014/main" val="20000"/>
                    </a:ext>
                  </a:extLst>
                </a:gridCol>
                <a:gridCol w="1785938">
                  <a:extLst>
                    <a:ext uri="{9D8B030D-6E8A-4147-A177-3AD203B41FA5}">
                      <a16:colId xmlns:a16="http://schemas.microsoft.com/office/drawing/2014/main" val="20001"/>
                    </a:ext>
                  </a:extLst>
                </a:gridCol>
              </a:tblGrid>
              <a:tr h="365919">
                <a:tc>
                  <a:txBody>
                    <a:bodyPr/>
                    <a:lstStyle/>
                    <a:p>
                      <a:pPr algn="ctr"/>
                      <a:r>
                        <a:rPr kumimoji="0" lang="en-US" altLang="zh-CN" sz="1800" b="1" kern="1200" baseline="0" dirty="0">
                          <a:solidFill>
                            <a:schemeClr val="lt1"/>
                          </a:solidFill>
                          <a:latin typeface="+mn-lt"/>
                          <a:ea typeface="+mn-ea"/>
                          <a:cs typeface="+mn-cs"/>
                        </a:rPr>
                        <a:t>Expnd. node</a:t>
                      </a:r>
                    </a:p>
                  </a:txBody>
                  <a:tcPr marL="91439" marR="91439" marT="45740" marB="45740"/>
                </a:tc>
                <a:tc>
                  <a:txBody>
                    <a:bodyPr/>
                    <a:lstStyle/>
                    <a:p>
                      <a:pPr algn="ctr"/>
                      <a:r>
                        <a:rPr lang="en-US" altLang="zh-CN" sz="1800" dirty="0"/>
                        <a:t>Open list</a:t>
                      </a:r>
                      <a:endParaRPr lang="zh-CN" altLang="en-US" sz="1800" dirty="0"/>
                    </a:p>
                  </a:txBody>
                  <a:tcPr marL="91439" marR="91439" marT="45740" marB="45740"/>
                </a:tc>
                <a:extLst>
                  <a:ext uri="{0D108BD9-81ED-4DB2-BD59-A6C34878D82A}">
                    <a16:rowId xmlns:a16="http://schemas.microsoft.com/office/drawing/2014/main" val="10000"/>
                  </a:ext>
                </a:extLst>
              </a:tr>
              <a:tr h="365919">
                <a:tc>
                  <a:txBody>
                    <a:bodyPr/>
                    <a:lstStyle/>
                    <a:p>
                      <a:endParaRPr lang="zh-CN" altLang="en-US" sz="1800" dirty="0"/>
                    </a:p>
                  </a:txBody>
                  <a:tcPr marL="91439" marR="91439" marT="45740" marB="45740"/>
                </a:tc>
                <a:tc>
                  <a:txBody>
                    <a:bodyPr/>
                    <a:lstStyle/>
                    <a:p>
                      <a:r>
                        <a:rPr kumimoji="0" lang="en-US" altLang="zh-CN" sz="1800" kern="1200" baseline="0" dirty="0">
                          <a:solidFill>
                            <a:schemeClr val="dk1"/>
                          </a:solidFill>
                          <a:latin typeface="+mn-lt"/>
                          <a:ea typeface="+mn-ea"/>
                          <a:cs typeface="+mn-cs"/>
                        </a:rPr>
                        <a:t>{S}</a:t>
                      </a:r>
                      <a:endParaRPr lang="zh-CN" altLang="en-US" sz="1800" dirty="0"/>
                    </a:p>
                  </a:txBody>
                  <a:tcPr marL="91439" marR="91439" marT="45740" marB="45740"/>
                </a:tc>
                <a:extLst>
                  <a:ext uri="{0D108BD9-81ED-4DB2-BD59-A6C34878D82A}">
                    <a16:rowId xmlns:a16="http://schemas.microsoft.com/office/drawing/2014/main" val="10001"/>
                  </a:ext>
                </a:extLst>
              </a:tr>
            </a:tbl>
          </a:graphicData>
        </a:graphic>
      </p:graphicFrame>
      <p:pic>
        <p:nvPicPr>
          <p:cNvPr id="38927" name="Picture 2">
            <a:extLst>
              <a:ext uri="{FF2B5EF4-FFF2-40B4-BE49-F238E27FC236}">
                <a16:creationId xmlns:a16="http://schemas.microsoft.com/office/drawing/2014/main" id="{8C357A27-689E-45C1-8301-A89DFAB35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75" y="2351088"/>
            <a:ext cx="4000500"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F8F7B-2826-47E8-A5D0-740C3F88857B}"/>
              </a:ext>
            </a:extLst>
          </p:cNvPr>
          <p:cNvSpPr>
            <a:spLocks noGrp="1"/>
          </p:cNvSpPr>
          <p:nvPr>
            <p:ph type="title"/>
          </p:nvPr>
        </p:nvSpPr>
        <p:spPr/>
        <p:txBody>
          <a:bodyPr/>
          <a:lstStyle/>
          <a:p>
            <a:r>
              <a:rPr lang="zh-CN" altLang="en-US" dirty="0">
                <a:solidFill>
                  <a:srgbClr val="FF0000"/>
                </a:solidFill>
              </a:rPr>
              <a:t>常用的知识表达方法</a:t>
            </a:r>
          </a:p>
        </p:txBody>
      </p:sp>
      <p:sp>
        <p:nvSpPr>
          <p:cNvPr id="3" name="内容占位符 2">
            <a:extLst>
              <a:ext uri="{FF2B5EF4-FFF2-40B4-BE49-F238E27FC236}">
                <a16:creationId xmlns:a16="http://schemas.microsoft.com/office/drawing/2014/main" id="{9A48C41A-F92A-4045-B700-6412E63769A2}"/>
              </a:ext>
            </a:extLst>
          </p:cNvPr>
          <p:cNvSpPr>
            <a:spLocks noGrp="1"/>
          </p:cNvSpPr>
          <p:nvPr>
            <p:ph sz="half" idx="1"/>
          </p:nvPr>
        </p:nvSpPr>
        <p:spPr>
          <a:xfrm>
            <a:off x="838199" y="1825625"/>
            <a:ext cx="9914467" cy="4351338"/>
          </a:xfrm>
        </p:spPr>
        <p:txBody>
          <a:bodyPr/>
          <a:lstStyle/>
          <a:p>
            <a:r>
              <a:rPr lang="zh-CN" altLang="en-US" dirty="0"/>
              <a:t>状态空间法</a:t>
            </a:r>
            <a:endParaRPr lang="en-US" altLang="zh-CN" dirty="0"/>
          </a:p>
          <a:p>
            <a:r>
              <a:rPr lang="zh-CN" altLang="en-US" dirty="0"/>
              <a:t>问题规约法</a:t>
            </a:r>
            <a:endParaRPr lang="en-US" altLang="zh-CN" dirty="0"/>
          </a:p>
          <a:p>
            <a:r>
              <a:rPr lang="zh-CN" altLang="en-US" dirty="0"/>
              <a:t>谓词逻辑表示</a:t>
            </a:r>
            <a:endParaRPr lang="en-US" altLang="zh-CN" dirty="0"/>
          </a:p>
          <a:p>
            <a:r>
              <a:rPr lang="zh-CN" altLang="en-US" dirty="0"/>
              <a:t>语义网络法</a:t>
            </a:r>
          </a:p>
        </p:txBody>
      </p:sp>
    </p:spTree>
    <p:extLst>
      <p:ext uri="{BB962C8B-B14F-4D97-AF65-F5344CB8AC3E}">
        <p14:creationId xmlns:p14="http://schemas.microsoft.com/office/powerpoint/2010/main" val="31177710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内容占位符 1">
            <a:extLst>
              <a:ext uri="{FF2B5EF4-FFF2-40B4-BE49-F238E27FC236}">
                <a16:creationId xmlns:a16="http://schemas.microsoft.com/office/drawing/2014/main" id="{E69C9642-C29D-46F2-84F3-BFA47226FCBD}"/>
              </a:ext>
            </a:extLst>
          </p:cNvPr>
          <p:cNvSpPr>
            <a:spLocks noGrp="1"/>
          </p:cNvSpPr>
          <p:nvPr>
            <p:ph idx="1"/>
          </p:nvPr>
        </p:nvSpPr>
        <p:spPr>
          <a:xfrm>
            <a:off x="1952625" y="1357313"/>
            <a:ext cx="8229600" cy="1090612"/>
          </a:xfrm>
        </p:spPr>
        <p:txBody>
          <a:bodyPr/>
          <a:lstStyle/>
          <a:p>
            <a:pPr eaLnBrk="1" hangingPunct="1">
              <a:buFont typeface="Wingdings 3" panose="05040102010807070707" pitchFamily="18" charset="2"/>
              <a:buNone/>
            </a:pPr>
            <a:r>
              <a:rPr lang="en-US" altLang="zh-CN" b="1"/>
              <a:t>generalSearch(problem, </a:t>
            </a:r>
            <a:r>
              <a:rPr lang="en-US" altLang="zh-CN" b="1">
                <a:solidFill>
                  <a:srgbClr val="FF0000"/>
                </a:solidFill>
              </a:rPr>
              <a:t>Queue</a:t>
            </a:r>
            <a:r>
              <a:rPr lang="en-US" altLang="zh-CN" b="1"/>
              <a:t>) </a:t>
            </a:r>
          </a:p>
          <a:p>
            <a:pPr eaLnBrk="1" hangingPunct="1">
              <a:buFont typeface="Wingdings 3" panose="05040102010807070707" pitchFamily="18" charset="2"/>
              <a:buNone/>
            </a:pPr>
            <a:r>
              <a:rPr lang="en-US" altLang="zh-CN"/>
              <a:t># of nodes tested: 1, expanded: 1 </a:t>
            </a:r>
          </a:p>
          <a:p>
            <a:pPr eaLnBrk="1" hangingPunct="1"/>
            <a:endParaRPr lang="zh-CN" altLang="en-US"/>
          </a:p>
        </p:txBody>
      </p:sp>
      <p:sp>
        <p:nvSpPr>
          <p:cNvPr id="3" name="标题 2">
            <a:extLst>
              <a:ext uri="{FF2B5EF4-FFF2-40B4-BE49-F238E27FC236}">
                <a16:creationId xmlns:a16="http://schemas.microsoft.com/office/drawing/2014/main" id="{504E5327-E6C2-4AA6-A7BD-B5657A13F21B}"/>
              </a:ext>
            </a:extLst>
          </p:cNvPr>
          <p:cNvSpPr>
            <a:spLocks noGrp="1"/>
          </p:cNvSpPr>
          <p:nvPr>
            <p:ph type="title"/>
          </p:nvPr>
        </p:nvSpPr>
        <p:spPr/>
        <p:txBody>
          <a:bodyPr/>
          <a:lstStyle/>
          <a:p>
            <a:pPr eaLnBrk="1" hangingPunct="1">
              <a:defRPr/>
            </a:pPr>
            <a:r>
              <a:rPr lang="en-US" altLang="zh-CN" dirty="0"/>
              <a:t>Example: BFS</a:t>
            </a:r>
            <a:endParaRPr lang="zh-CN" altLang="en-US" dirty="0"/>
          </a:p>
        </p:txBody>
      </p:sp>
      <p:graphicFrame>
        <p:nvGraphicFramePr>
          <p:cNvPr id="4" name="表格 3">
            <a:extLst>
              <a:ext uri="{FF2B5EF4-FFF2-40B4-BE49-F238E27FC236}">
                <a16:creationId xmlns:a16="http://schemas.microsoft.com/office/drawing/2014/main" id="{0DA49515-51B0-4235-B620-EFD82268C2AF}"/>
              </a:ext>
            </a:extLst>
          </p:cNvPr>
          <p:cNvGraphicFramePr>
            <a:graphicFrameLocks noGrp="1"/>
          </p:cNvGraphicFramePr>
          <p:nvPr/>
        </p:nvGraphicFramePr>
        <p:xfrm>
          <a:off x="1952625" y="2500313"/>
          <a:ext cx="3571876" cy="1097064"/>
        </p:xfrm>
        <a:graphic>
          <a:graphicData uri="http://schemas.openxmlformats.org/drawingml/2006/table">
            <a:tbl>
              <a:tblPr firstRow="1" bandRow="1">
                <a:tableStyleId>{5C22544A-7EE6-4342-B048-85BDC9FD1C3A}</a:tableStyleId>
              </a:tblPr>
              <a:tblGrid>
                <a:gridCol w="1785938">
                  <a:extLst>
                    <a:ext uri="{9D8B030D-6E8A-4147-A177-3AD203B41FA5}">
                      <a16:colId xmlns:a16="http://schemas.microsoft.com/office/drawing/2014/main" val="20000"/>
                    </a:ext>
                  </a:extLst>
                </a:gridCol>
                <a:gridCol w="1785938">
                  <a:extLst>
                    <a:ext uri="{9D8B030D-6E8A-4147-A177-3AD203B41FA5}">
                      <a16:colId xmlns:a16="http://schemas.microsoft.com/office/drawing/2014/main" val="20001"/>
                    </a:ext>
                  </a:extLst>
                </a:gridCol>
              </a:tblGrid>
              <a:tr h="365654">
                <a:tc>
                  <a:txBody>
                    <a:bodyPr/>
                    <a:lstStyle/>
                    <a:p>
                      <a:pPr algn="ctr"/>
                      <a:r>
                        <a:rPr kumimoji="0" lang="en-US" altLang="zh-CN" sz="1800" b="1" kern="1200" baseline="0" dirty="0">
                          <a:solidFill>
                            <a:schemeClr val="lt1"/>
                          </a:solidFill>
                          <a:latin typeface="+mn-lt"/>
                          <a:ea typeface="+mn-ea"/>
                          <a:cs typeface="+mn-cs"/>
                        </a:rPr>
                        <a:t>Expnd. node</a:t>
                      </a:r>
                    </a:p>
                  </a:txBody>
                  <a:tcPr marL="91439" marR="91439" marT="45684" marB="45684"/>
                </a:tc>
                <a:tc>
                  <a:txBody>
                    <a:bodyPr/>
                    <a:lstStyle/>
                    <a:p>
                      <a:pPr algn="ctr"/>
                      <a:r>
                        <a:rPr lang="en-US" altLang="zh-CN" sz="1800" dirty="0"/>
                        <a:t>Open list</a:t>
                      </a:r>
                      <a:endParaRPr lang="zh-CN" altLang="en-US" sz="1800" dirty="0"/>
                    </a:p>
                  </a:txBody>
                  <a:tcPr marL="91439" marR="91439" marT="45684" marB="45684"/>
                </a:tc>
                <a:extLst>
                  <a:ext uri="{0D108BD9-81ED-4DB2-BD59-A6C34878D82A}">
                    <a16:rowId xmlns:a16="http://schemas.microsoft.com/office/drawing/2014/main" val="10000"/>
                  </a:ext>
                </a:extLst>
              </a:tr>
              <a:tr h="365654">
                <a:tc>
                  <a:txBody>
                    <a:bodyPr/>
                    <a:lstStyle/>
                    <a:p>
                      <a:endParaRPr lang="zh-CN" altLang="en-US" sz="1800" dirty="0"/>
                    </a:p>
                  </a:txBody>
                  <a:tcPr marL="91439" marR="91439" marT="45684" marB="45684"/>
                </a:tc>
                <a:tc>
                  <a:txBody>
                    <a:bodyPr/>
                    <a:lstStyle/>
                    <a:p>
                      <a:r>
                        <a:rPr kumimoji="0" lang="en-US" altLang="zh-CN" sz="1800" kern="1200" baseline="0" dirty="0">
                          <a:solidFill>
                            <a:schemeClr val="dk1"/>
                          </a:solidFill>
                          <a:latin typeface="+mn-lt"/>
                          <a:ea typeface="+mn-ea"/>
                          <a:cs typeface="+mn-cs"/>
                        </a:rPr>
                        <a:t>{S}</a:t>
                      </a:r>
                      <a:endParaRPr lang="zh-CN" altLang="en-US" sz="1800" dirty="0"/>
                    </a:p>
                  </a:txBody>
                  <a:tcPr marL="91439" marR="91439" marT="45684" marB="45684"/>
                </a:tc>
                <a:extLst>
                  <a:ext uri="{0D108BD9-81ED-4DB2-BD59-A6C34878D82A}">
                    <a16:rowId xmlns:a16="http://schemas.microsoft.com/office/drawing/2014/main" val="10001"/>
                  </a:ext>
                </a:extLst>
              </a:tr>
              <a:tr h="365654">
                <a:tc>
                  <a:txBody>
                    <a:bodyPr/>
                    <a:lstStyle/>
                    <a:p>
                      <a:r>
                        <a:rPr kumimoji="0" lang="en-US" altLang="zh-CN" sz="1800" kern="1200" baseline="0" dirty="0">
                          <a:solidFill>
                            <a:schemeClr val="dk1"/>
                          </a:solidFill>
                          <a:latin typeface="+mn-lt"/>
                          <a:ea typeface="+mn-ea"/>
                          <a:cs typeface="+mn-cs"/>
                        </a:rPr>
                        <a:t>S </a:t>
                      </a:r>
                      <a:r>
                        <a:rPr kumimoji="0" lang="en-US" altLang="zh-CN" sz="1800" kern="1200" baseline="0" dirty="0">
                          <a:solidFill>
                            <a:srgbClr val="FF0000"/>
                          </a:solidFill>
                          <a:latin typeface="+mn-lt"/>
                          <a:ea typeface="+mn-ea"/>
                          <a:cs typeface="+mn-cs"/>
                        </a:rPr>
                        <a:t>not goal </a:t>
                      </a:r>
                      <a:endParaRPr lang="zh-CN" altLang="en-US" sz="1800" dirty="0">
                        <a:solidFill>
                          <a:srgbClr val="FF0000"/>
                        </a:solidFill>
                      </a:endParaRPr>
                    </a:p>
                  </a:txBody>
                  <a:tcPr marL="91439" marR="91439" marT="45684" marB="45684"/>
                </a:tc>
                <a:tc>
                  <a:txBody>
                    <a:bodyPr/>
                    <a:lstStyle/>
                    <a:p>
                      <a:r>
                        <a:rPr kumimoji="0" lang="en-US" altLang="zh-CN" sz="1800" kern="1200" baseline="0" dirty="0">
                          <a:solidFill>
                            <a:schemeClr val="dk1"/>
                          </a:solidFill>
                          <a:latin typeface="+mn-lt"/>
                          <a:ea typeface="+mn-ea"/>
                          <a:cs typeface="+mn-cs"/>
                        </a:rPr>
                        <a:t>{A,B,C} </a:t>
                      </a:r>
                      <a:endParaRPr lang="zh-CN" altLang="en-US" sz="1800" dirty="0"/>
                    </a:p>
                  </a:txBody>
                  <a:tcPr marL="91439" marR="91439" marT="45684" marB="45684"/>
                </a:tc>
                <a:extLst>
                  <a:ext uri="{0D108BD9-81ED-4DB2-BD59-A6C34878D82A}">
                    <a16:rowId xmlns:a16="http://schemas.microsoft.com/office/drawing/2014/main" val="10002"/>
                  </a:ext>
                </a:extLst>
              </a:tr>
            </a:tbl>
          </a:graphicData>
        </a:graphic>
      </p:graphicFrame>
      <p:pic>
        <p:nvPicPr>
          <p:cNvPr id="39954" name="Picture 2">
            <a:extLst>
              <a:ext uri="{FF2B5EF4-FFF2-40B4-BE49-F238E27FC236}">
                <a16:creationId xmlns:a16="http://schemas.microsoft.com/office/drawing/2014/main" id="{58A31FFC-1CE5-47E7-ADC8-C8C8583694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239" y="2286000"/>
            <a:ext cx="4211637"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内容占位符 1">
            <a:extLst>
              <a:ext uri="{FF2B5EF4-FFF2-40B4-BE49-F238E27FC236}">
                <a16:creationId xmlns:a16="http://schemas.microsoft.com/office/drawing/2014/main" id="{237197AE-3117-4321-9D30-1F649685DCB6}"/>
              </a:ext>
            </a:extLst>
          </p:cNvPr>
          <p:cNvSpPr>
            <a:spLocks noGrp="1"/>
          </p:cNvSpPr>
          <p:nvPr>
            <p:ph idx="1"/>
          </p:nvPr>
        </p:nvSpPr>
        <p:spPr>
          <a:xfrm>
            <a:off x="1952625" y="1357313"/>
            <a:ext cx="8229600" cy="1090612"/>
          </a:xfrm>
        </p:spPr>
        <p:txBody>
          <a:bodyPr/>
          <a:lstStyle/>
          <a:p>
            <a:pPr eaLnBrk="1" hangingPunct="1">
              <a:buFont typeface="Wingdings 3" panose="05040102010807070707" pitchFamily="18" charset="2"/>
              <a:buNone/>
            </a:pPr>
            <a:r>
              <a:rPr lang="en-US" altLang="zh-CN" b="1"/>
              <a:t>generalSearch(problem, </a:t>
            </a:r>
            <a:r>
              <a:rPr lang="en-US" altLang="zh-CN" b="1">
                <a:solidFill>
                  <a:srgbClr val="FF0000"/>
                </a:solidFill>
              </a:rPr>
              <a:t>Queue</a:t>
            </a:r>
            <a:r>
              <a:rPr lang="en-US" altLang="zh-CN" b="1"/>
              <a:t>) </a:t>
            </a:r>
          </a:p>
          <a:p>
            <a:pPr eaLnBrk="1" hangingPunct="1">
              <a:buFont typeface="Wingdings 3" panose="05040102010807070707" pitchFamily="18" charset="2"/>
              <a:buNone/>
            </a:pPr>
            <a:r>
              <a:rPr lang="en-US" altLang="zh-CN"/>
              <a:t># of nodes tested: 2, expanded: 2 </a:t>
            </a:r>
          </a:p>
          <a:p>
            <a:pPr eaLnBrk="1" hangingPunct="1"/>
            <a:endParaRPr lang="zh-CN" altLang="en-US"/>
          </a:p>
        </p:txBody>
      </p:sp>
      <p:sp>
        <p:nvSpPr>
          <p:cNvPr id="3" name="标题 2">
            <a:extLst>
              <a:ext uri="{FF2B5EF4-FFF2-40B4-BE49-F238E27FC236}">
                <a16:creationId xmlns:a16="http://schemas.microsoft.com/office/drawing/2014/main" id="{2983CCD9-E128-4DF7-BE4D-E3874539EAE2}"/>
              </a:ext>
            </a:extLst>
          </p:cNvPr>
          <p:cNvSpPr>
            <a:spLocks noGrp="1"/>
          </p:cNvSpPr>
          <p:nvPr>
            <p:ph type="title"/>
          </p:nvPr>
        </p:nvSpPr>
        <p:spPr/>
        <p:txBody>
          <a:bodyPr/>
          <a:lstStyle/>
          <a:p>
            <a:pPr eaLnBrk="1" hangingPunct="1">
              <a:defRPr/>
            </a:pPr>
            <a:r>
              <a:rPr lang="en-US" altLang="zh-CN" dirty="0"/>
              <a:t>Example: BFS</a:t>
            </a:r>
            <a:endParaRPr lang="zh-CN" altLang="en-US" dirty="0"/>
          </a:p>
        </p:txBody>
      </p:sp>
      <p:graphicFrame>
        <p:nvGraphicFramePr>
          <p:cNvPr id="4" name="表格 3">
            <a:extLst>
              <a:ext uri="{FF2B5EF4-FFF2-40B4-BE49-F238E27FC236}">
                <a16:creationId xmlns:a16="http://schemas.microsoft.com/office/drawing/2014/main" id="{E6E8702B-F7DD-4005-B0EB-BCA99B8A7854}"/>
              </a:ext>
            </a:extLst>
          </p:cNvPr>
          <p:cNvGraphicFramePr>
            <a:graphicFrameLocks noGrp="1"/>
          </p:cNvGraphicFramePr>
          <p:nvPr/>
        </p:nvGraphicFramePr>
        <p:xfrm>
          <a:off x="1952625" y="2500313"/>
          <a:ext cx="3857626" cy="1463676"/>
        </p:xfrm>
        <a:graphic>
          <a:graphicData uri="http://schemas.openxmlformats.org/drawingml/2006/table">
            <a:tbl>
              <a:tblPr firstRow="1" bandRow="1">
                <a:tableStyleId>{5C22544A-7EE6-4342-B048-85BDC9FD1C3A}</a:tableStyleId>
              </a:tblPr>
              <a:tblGrid>
                <a:gridCol w="1928813">
                  <a:extLst>
                    <a:ext uri="{9D8B030D-6E8A-4147-A177-3AD203B41FA5}">
                      <a16:colId xmlns:a16="http://schemas.microsoft.com/office/drawing/2014/main" val="20000"/>
                    </a:ext>
                  </a:extLst>
                </a:gridCol>
                <a:gridCol w="1928813">
                  <a:extLst>
                    <a:ext uri="{9D8B030D-6E8A-4147-A177-3AD203B41FA5}">
                      <a16:colId xmlns:a16="http://schemas.microsoft.com/office/drawing/2014/main" val="20001"/>
                    </a:ext>
                  </a:extLst>
                </a:gridCol>
              </a:tblGrid>
              <a:tr h="365919">
                <a:tc>
                  <a:txBody>
                    <a:bodyPr/>
                    <a:lstStyle/>
                    <a:p>
                      <a:pPr algn="ctr"/>
                      <a:r>
                        <a:rPr kumimoji="0" lang="en-US" altLang="zh-CN" sz="1800" b="1" kern="1200" baseline="0" dirty="0">
                          <a:solidFill>
                            <a:schemeClr val="lt1"/>
                          </a:solidFill>
                          <a:latin typeface="+mn-lt"/>
                          <a:ea typeface="+mn-ea"/>
                          <a:cs typeface="+mn-cs"/>
                        </a:rPr>
                        <a:t>Expnd. node</a:t>
                      </a:r>
                    </a:p>
                  </a:txBody>
                  <a:tcPr marL="91439" marR="91439" marT="45740" marB="45740"/>
                </a:tc>
                <a:tc>
                  <a:txBody>
                    <a:bodyPr/>
                    <a:lstStyle/>
                    <a:p>
                      <a:pPr algn="ctr"/>
                      <a:r>
                        <a:rPr lang="en-US" altLang="zh-CN" sz="1800" dirty="0"/>
                        <a:t>Open list</a:t>
                      </a:r>
                      <a:endParaRPr lang="zh-CN" altLang="en-US" sz="1800" dirty="0"/>
                    </a:p>
                  </a:txBody>
                  <a:tcPr marL="91439" marR="91439" marT="45740" marB="45740"/>
                </a:tc>
                <a:extLst>
                  <a:ext uri="{0D108BD9-81ED-4DB2-BD59-A6C34878D82A}">
                    <a16:rowId xmlns:a16="http://schemas.microsoft.com/office/drawing/2014/main" val="10000"/>
                  </a:ext>
                </a:extLst>
              </a:tr>
              <a:tr h="365919">
                <a:tc>
                  <a:txBody>
                    <a:bodyPr/>
                    <a:lstStyle/>
                    <a:p>
                      <a:endParaRPr lang="zh-CN" altLang="en-US" sz="1800" dirty="0"/>
                    </a:p>
                  </a:txBody>
                  <a:tcPr marL="91439" marR="91439" marT="45740" marB="45740"/>
                </a:tc>
                <a:tc>
                  <a:txBody>
                    <a:bodyPr/>
                    <a:lstStyle/>
                    <a:p>
                      <a:r>
                        <a:rPr kumimoji="0" lang="en-US" altLang="zh-CN" sz="1800" kern="1200" baseline="0" dirty="0">
                          <a:solidFill>
                            <a:schemeClr val="dk1"/>
                          </a:solidFill>
                          <a:latin typeface="+mn-lt"/>
                          <a:ea typeface="+mn-ea"/>
                          <a:cs typeface="+mn-cs"/>
                        </a:rPr>
                        <a:t>{S}</a:t>
                      </a:r>
                      <a:endParaRPr lang="zh-CN" altLang="en-US" sz="1800" dirty="0"/>
                    </a:p>
                  </a:txBody>
                  <a:tcPr marL="91439" marR="91439" marT="45740" marB="45740"/>
                </a:tc>
                <a:extLst>
                  <a:ext uri="{0D108BD9-81ED-4DB2-BD59-A6C34878D82A}">
                    <a16:rowId xmlns:a16="http://schemas.microsoft.com/office/drawing/2014/main" val="10001"/>
                  </a:ext>
                </a:extLst>
              </a:tr>
              <a:tr h="365919">
                <a:tc>
                  <a:txBody>
                    <a:bodyPr/>
                    <a:lstStyle/>
                    <a:p>
                      <a:r>
                        <a:rPr kumimoji="0" lang="en-US" altLang="zh-CN" sz="1800" kern="1200" baseline="0" dirty="0">
                          <a:solidFill>
                            <a:schemeClr val="dk1"/>
                          </a:solidFill>
                          <a:latin typeface="+mn-lt"/>
                          <a:ea typeface="+mn-ea"/>
                          <a:cs typeface="+mn-cs"/>
                        </a:rPr>
                        <a:t>S</a:t>
                      </a:r>
                      <a:endParaRPr lang="zh-CN" altLang="en-US" sz="1800" dirty="0">
                        <a:solidFill>
                          <a:srgbClr val="FF0000"/>
                        </a:solidFill>
                      </a:endParaRPr>
                    </a:p>
                  </a:txBody>
                  <a:tcPr marL="91439" marR="91439" marT="45740" marB="45740"/>
                </a:tc>
                <a:tc>
                  <a:txBody>
                    <a:bodyPr/>
                    <a:lstStyle/>
                    <a:p>
                      <a:r>
                        <a:rPr kumimoji="0" lang="en-US" altLang="zh-CN" sz="1800" kern="1200" baseline="0" dirty="0">
                          <a:solidFill>
                            <a:schemeClr val="dk1"/>
                          </a:solidFill>
                          <a:latin typeface="+mn-lt"/>
                          <a:ea typeface="+mn-ea"/>
                          <a:cs typeface="+mn-cs"/>
                        </a:rPr>
                        <a:t>{A,B,C} </a:t>
                      </a:r>
                      <a:endParaRPr lang="zh-CN" altLang="en-US" sz="1800" dirty="0"/>
                    </a:p>
                  </a:txBody>
                  <a:tcPr marL="91439" marR="91439" marT="45740" marB="45740"/>
                </a:tc>
                <a:extLst>
                  <a:ext uri="{0D108BD9-81ED-4DB2-BD59-A6C34878D82A}">
                    <a16:rowId xmlns:a16="http://schemas.microsoft.com/office/drawing/2014/main" val="10002"/>
                  </a:ext>
                </a:extLst>
              </a:tr>
              <a:tr h="365919">
                <a:tc>
                  <a:txBody>
                    <a:bodyPr/>
                    <a:lstStyle/>
                    <a:p>
                      <a:r>
                        <a:rPr kumimoji="0" lang="en-US" altLang="zh-CN" sz="1800" kern="1200" baseline="0" dirty="0">
                          <a:solidFill>
                            <a:schemeClr val="dk1"/>
                          </a:solidFill>
                          <a:latin typeface="+mn-lt"/>
                          <a:ea typeface="+mn-ea"/>
                          <a:cs typeface="+mn-cs"/>
                        </a:rPr>
                        <a:t>A </a:t>
                      </a:r>
                      <a:r>
                        <a:rPr kumimoji="0" lang="en-US" altLang="zh-CN" sz="1800" kern="1200" baseline="0" dirty="0">
                          <a:solidFill>
                            <a:srgbClr val="FF0000"/>
                          </a:solidFill>
                          <a:latin typeface="+mn-lt"/>
                          <a:ea typeface="+mn-ea"/>
                          <a:cs typeface="+mn-cs"/>
                        </a:rPr>
                        <a:t>not goal</a:t>
                      </a:r>
                      <a:endParaRPr lang="zh-CN" altLang="en-US" sz="1800" dirty="0">
                        <a:solidFill>
                          <a:srgbClr val="FF0000"/>
                        </a:solidFill>
                      </a:endParaRPr>
                    </a:p>
                  </a:txBody>
                  <a:tcPr marL="91439" marR="91439" marT="45740" marB="45740"/>
                </a:tc>
                <a:tc>
                  <a:txBody>
                    <a:bodyPr/>
                    <a:lstStyle/>
                    <a:p>
                      <a:r>
                        <a:rPr kumimoji="0" lang="en-US" altLang="zh-CN" sz="1800" kern="1200" baseline="0" dirty="0">
                          <a:solidFill>
                            <a:schemeClr val="dk1"/>
                          </a:solidFill>
                          <a:latin typeface="+mn-lt"/>
                          <a:ea typeface="+mn-ea"/>
                          <a:cs typeface="+mn-cs"/>
                        </a:rPr>
                        <a:t>{B,C,D,E}</a:t>
                      </a:r>
                      <a:endParaRPr lang="zh-CN" altLang="en-US" sz="1800" dirty="0"/>
                    </a:p>
                  </a:txBody>
                  <a:tcPr marL="91439" marR="91439" marT="45740" marB="45740"/>
                </a:tc>
                <a:extLst>
                  <a:ext uri="{0D108BD9-81ED-4DB2-BD59-A6C34878D82A}">
                    <a16:rowId xmlns:a16="http://schemas.microsoft.com/office/drawing/2014/main" val="10003"/>
                  </a:ext>
                </a:extLst>
              </a:tr>
            </a:tbl>
          </a:graphicData>
        </a:graphic>
      </p:graphicFrame>
      <p:pic>
        <p:nvPicPr>
          <p:cNvPr id="40981" name="Picture 2">
            <a:extLst>
              <a:ext uri="{FF2B5EF4-FFF2-40B4-BE49-F238E27FC236}">
                <a16:creationId xmlns:a16="http://schemas.microsoft.com/office/drawing/2014/main" id="{ADC31C27-2062-4A54-BED0-07536C89E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563" y="2214564"/>
            <a:ext cx="4214812"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内容占位符 1">
            <a:extLst>
              <a:ext uri="{FF2B5EF4-FFF2-40B4-BE49-F238E27FC236}">
                <a16:creationId xmlns:a16="http://schemas.microsoft.com/office/drawing/2014/main" id="{1601CF9F-BABF-4A0F-AFEA-F92CAD895B6B}"/>
              </a:ext>
            </a:extLst>
          </p:cNvPr>
          <p:cNvSpPr>
            <a:spLocks noGrp="1"/>
          </p:cNvSpPr>
          <p:nvPr>
            <p:ph idx="1"/>
          </p:nvPr>
        </p:nvSpPr>
        <p:spPr>
          <a:xfrm>
            <a:off x="1952625" y="1357313"/>
            <a:ext cx="8229600" cy="1090612"/>
          </a:xfrm>
        </p:spPr>
        <p:txBody>
          <a:bodyPr/>
          <a:lstStyle/>
          <a:p>
            <a:pPr eaLnBrk="1" hangingPunct="1">
              <a:buFont typeface="Wingdings 3" panose="05040102010807070707" pitchFamily="18" charset="2"/>
              <a:buNone/>
            </a:pPr>
            <a:r>
              <a:rPr lang="en-US" altLang="zh-CN" b="1"/>
              <a:t>generalSearch(problem, </a:t>
            </a:r>
            <a:r>
              <a:rPr lang="en-US" altLang="zh-CN" b="1">
                <a:solidFill>
                  <a:srgbClr val="FF0000"/>
                </a:solidFill>
              </a:rPr>
              <a:t>Queue</a:t>
            </a:r>
            <a:r>
              <a:rPr lang="en-US" altLang="zh-CN" b="1"/>
              <a:t>) </a:t>
            </a:r>
          </a:p>
          <a:p>
            <a:pPr eaLnBrk="1" hangingPunct="1">
              <a:buFont typeface="Wingdings 3" panose="05040102010807070707" pitchFamily="18" charset="2"/>
              <a:buNone/>
            </a:pPr>
            <a:r>
              <a:rPr lang="en-US" altLang="zh-CN"/>
              <a:t># of nodes tested: 3, expanded: 3 </a:t>
            </a:r>
          </a:p>
          <a:p>
            <a:pPr eaLnBrk="1" hangingPunct="1"/>
            <a:endParaRPr lang="zh-CN" altLang="en-US"/>
          </a:p>
        </p:txBody>
      </p:sp>
      <p:sp>
        <p:nvSpPr>
          <p:cNvPr id="3" name="标题 2">
            <a:extLst>
              <a:ext uri="{FF2B5EF4-FFF2-40B4-BE49-F238E27FC236}">
                <a16:creationId xmlns:a16="http://schemas.microsoft.com/office/drawing/2014/main" id="{2E5FB2DF-719B-4105-8DB4-6123ADD34286}"/>
              </a:ext>
            </a:extLst>
          </p:cNvPr>
          <p:cNvSpPr>
            <a:spLocks noGrp="1"/>
          </p:cNvSpPr>
          <p:nvPr>
            <p:ph type="title"/>
          </p:nvPr>
        </p:nvSpPr>
        <p:spPr/>
        <p:txBody>
          <a:bodyPr/>
          <a:lstStyle/>
          <a:p>
            <a:pPr eaLnBrk="1" hangingPunct="1">
              <a:defRPr/>
            </a:pPr>
            <a:r>
              <a:rPr lang="en-US" altLang="zh-CN" dirty="0"/>
              <a:t>Example: BFS</a:t>
            </a:r>
            <a:endParaRPr lang="zh-CN" altLang="en-US" dirty="0"/>
          </a:p>
        </p:txBody>
      </p:sp>
      <p:graphicFrame>
        <p:nvGraphicFramePr>
          <p:cNvPr id="4" name="表格 3">
            <a:extLst>
              <a:ext uri="{FF2B5EF4-FFF2-40B4-BE49-F238E27FC236}">
                <a16:creationId xmlns:a16="http://schemas.microsoft.com/office/drawing/2014/main" id="{2B972068-83D2-4BF7-B449-0903E5E27DE4}"/>
              </a:ext>
            </a:extLst>
          </p:cNvPr>
          <p:cNvGraphicFramePr>
            <a:graphicFrameLocks noGrp="1"/>
          </p:cNvGraphicFramePr>
          <p:nvPr/>
        </p:nvGraphicFramePr>
        <p:xfrm>
          <a:off x="1952625" y="2500313"/>
          <a:ext cx="3857626" cy="1828800"/>
        </p:xfrm>
        <a:graphic>
          <a:graphicData uri="http://schemas.openxmlformats.org/drawingml/2006/table">
            <a:tbl>
              <a:tblPr firstRow="1" bandRow="1">
                <a:tableStyleId>{5C22544A-7EE6-4342-B048-85BDC9FD1C3A}</a:tableStyleId>
              </a:tblPr>
              <a:tblGrid>
                <a:gridCol w="1928813">
                  <a:extLst>
                    <a:ext uri="{9D8B030D-6E8A-4147-A177-3AD203B41FA5}">
                      <a16:colId xmlns:a16="http://schemas.microsoft.com/office/drawing/2014/main" val="20000"/>
                    </a:ext>
                  </a:extLst>
                </a:gridCol>
                <a:gridCol w="1928813">
                  <a:extLst>
                    <a:ext uri="{9D8B030D-6E8A-4147-A177-3AD203B41FA5}">
                      <a16:colId xmlns:a16="http://schemas.microsoft.com/office/drawing/2014/main" val="20001"/>
                    </a:ext>
                  </a:extLst>
                </a:gridCol>
              </a:tblGrid>
              <a:tr h="335121">
                <a:tc>
                  <a:txBody>
                    <a:bodyPr/>
                    <a:lstStyle/>
                    <a:p>
                      <a:pPr algn="ctr"/>
                      <a:r>
                        <a:rPr kumimoji="0" lang="en-US" altLang="zh-CN" sz="1800" b="1" kern="1200" baseline="0" dirty="0">
                          <a:solidFill>
                            <a:schemeClr val="lt1"/>
                          </a:solidFill>
                          <a:latin typeface="+mn-lt"/>
                          <a:ea typeface="+mn-ea"/>
                          <a:cs typeface="+mn-cs"/>
                        </a:rPr>
                        <a:t>Expnd. node</a:t>
                      </a:r>
                    </a:p>
                  </a:txBody>
                  <a:tcPr marL="91439" marR="91439"/>
                </a:tc>
                <a:tc>
                  <a:txBody>
                    <a:bodyPr/>
                    <a:lstStyle/>
                    <a:p>
                      <a:pPr algn="ctr"/>
                      <a:r>
                        <a:rPr lang="en-US" altLang="zh-CN" dirty="0"/>
                        <a:t>Open list</a:t>
                      </a:r>
                      <a:endParaRPr lang="zh-CN" altLang="en-US" dirty="0"/>
                    </a:p>
                  </a:txBody>
                  <a:tcPr marL="91439" marR="91439"/>
                </a:tc>
                <a:extLst>
                  <a:ext uri="{0D108BD9-81ED-4DB2-BD59-A6C34878D82A}">
                    <a16:rowId xmlns:a16="http://schemas.microsoft.com/office/drawing/2014/main" val="10000"/>
                  </a:ext>
                </a:extLst>
              </a:tr>
              <a:tr h="335121">
                <a:tc>
                  <a:txBody>
                    <a:bodyPr/>
                    <a:lstStyle/>
                    <a:p>
                      <a:endParaRPr lang="zh-CN" altLang="en-US" dirty="0"/>
                    </a:p>
                  </a:txBody>
                  <a:tcPr marL="91439" marR="91439"/>
                </a:tc>
                <a:tc>
                  <a:txBody>
                    <a:bodyPr/>
                    <a:lstStyle/>
                    <a:p>
                      <a:r>
                        <a:rPr kumimoji="0" lang="en-US" altLang="zh-CN" sz="1800" kern="1200" baseline="0" dirty="0">
                          <a:solidFill>
                            <a:schemeClr val="dk1"/>
                          </a:solidFill>
                          <a:latin typeface="+mn-lt"/>
                          <a:ea typeface="+mn-ea"/>
                          <a:cs typeface="+mn-cs"/>
                        </a:rPr>
                        <a:t>{S}</a:t>
                      </a:r>
                      <a:endParaRPr lang="zh-CN" altLang="en-US" dirty="0"/>
                    </a:p>
                  </a:txBody>
                  <a:tcPr marL="91439" marR="91439"/>
                </a:tc>
                <a:extLst>
                  <a:ext uri="{0D108BD9-81ED-4DB2-BD59-A6C34878D82A}">
                    <a16:rowId xmlns:a16="http://schemas.microsoft.com/office/drawing/2014/main" val="10001"/>
                  </a:ext>
                </a:extLst>
              </a:tr>
              <a:tr h="335121">
                <a:tc>
                  <a:txBody>
                    <a:bodyPr/>
                    <a:lstStyle/>
                    <a:p>
                      <a:r>
                        <a:rPr kumimoji="0" lang="en-US" altLang="zh-CN" sz="1800" kern="1200" baseline="0" dirty="0">
                          <a:solidFill>
                            <a:schemeClr val="dk1"/>
                          </a:solidFill>
                          <a:latin typeface="+mn-lt"/>
                          <a:ea typeface="+mn-ea"/>
                          <a:cs typeface="+mn-cs"/>
                        </a:rPr>
                        <a:t>S</a:t>
                      </a:r>
                      <a:endParaRPr lang="zh-CN" altLang="en-US" dirty="0">
                        <a:solidFill>
                          <a:srgbClr val="FF0000"/>
                        </a:solidFill>
                      </a:endParaRPr>
                    </a:p>
                  </a:txBody>
                  <a:tcPr marL="91439" marR="91439"/>
                </a:tc>
                <a:tc>
                  <a:txBody>
                    <a:bodyPr/>
                    <a:lstStyle/>
                    <a:p>
                      <a:r>
                        <a:rPr kumimoji="0" lang="en-US" altLang="zh-CN" sz="1800" kern="1200" baseline="0" dirty="0">
                          <a:solidFill>
                            <a:schemeClr val="dk1"/>
                          </a:solidFill>
                          <a:latin typeface="+mn-lt"/>
                          <a:ea typeface="+mn-ea"/>
                          <a:cs typeface="+mn-cs"/>
                        </a:rPr>
                        <a:t>{A,B,C} </a:t>
                      </a:r>
                      <a:endParaRPr lang="zh-CN" altLang="en-US" dirty="0"/>
                    </a:p>
                  </a:txBody>
                  <a:tcPr marL="91439" marR="91439"/>
                </a:tc>
                <a:extLst>
                  <a:ext uri="{0D108BD9-81ED-4DB2-BD59-A6C34878D82A}">
                    <a16:rowId xmlns:a16="http://schemas.microsoft.com/office/drawing/2014/main" val="10002"/>
                  </a:ext>
                </a:extLst>
              </a:tr>
              <a:tr h="335121">
                <a:tc>
                  <a:txBody>
                    <a:bodyPr/>
                    <a:lstStyle/>
                    <a:p>
                      <a:r>
                        <a:rPr kumimoji="0" lang="en-US" altLang="zh-CN" sz="1800" kern="1200" baseline="0" dirty="0">
                          <a:solidFill>
                            <a:schemeClr val="dk1"/>
                          </a:solidFill>
                          <a:latin typeface="+mn-lt"/>
                          <a:ea typeface="+mn-ea"/>
                          <a:cs typeface="+mn-cs"/>
                        </a:rPr>
                        <a:t>A</a:t>
                      </a:r>
                      <a:endParaRPr lang="zh-CN" altLang="en-US" dirty="0">
                        <a:solidFill>
                          <a:srgbClr val="FF0000"/>
                        </a:solidFill>
                      </a:endParaRPr>
                    </a:p>
                  </a:txBody>
                  <a:tcPr marL="91439" marR="91439"/>
                </a:tc>
                <a:tc>
                  <a:txBody>
                    <a:bodyPr/>
                    <a:lstStyle/>
                    <a:p>
                      <a:r>
                        <a:rPr kumimoji="0" lang="en-US" altLang="zh-CN" sz="1800" kern="1200" baseline="0" dirty="0">
                          <a:solidFill>
                            <a:schemeClr val="dk1"/>
                          </a:solidFill>
                          <a:latin typeface="+mn-lt"/>
                          <a:ea typeface="+mn-ea"/>
                          <a:cs typeface="+mn-cs"/>
                        </a:rPr>
                        <a:t>{B,C,D,E}</a:t>
                      </a:r>
                      <a:endParaRPr lang="zh-CN" altLang="en-US" dirty="0"/>
                    </a:p>
                  </a:txBody>
                  <a:tcPr marL="91439" marR="91439"/>
                </a:tc>
                <a:extLst>
                  <a:ext uri="{0D108BD9-81ED-4DB2-BD59-A6C34878D82A}">
                    <a16:rowId xmlns:a16="http://schemas.microsoft.com/office/drawing/2014/main" val="10003"/>
                  </a:ext>
                </a:extLst>
              </a:tr>
              <a:tr h="3351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CN" sz="1800" kern="1200" baseline="0" dirty="0">
                          <a:solidFill>
                            <a:schemeClr val="tx1"/>
                          </a:solidFill>
                          <a:latin typeface="+mn-lt"/>
                          <a:ea typeface="+mn-ea"/>
                          <a:cs typeface="+mn-cs"/>
                        </a:rPr>
                        <a:t>B</a:t>
                      </a:r>
                      <a:r>
                        <a:rPr kumimoji="0" lang="en-US" altLang="zh-CN" sz="1800" kern="1200" baseline="0" dirty="0">
                          <a:solidFill>
                            <a:srgbClr val="FF0000"/>
                          </a:solidFill>
                          <a:latin typeface="+mn-lt"/>
                          <a:ea typeface="+mn-ea"/>
                          <a:cs typeface="+mn-cs"/>
                        </a:rPr>
                        <a:t> not goal</a:t>
                      </a:r>
                      <a:endParaRPr lang="zh-CN" altLang="en-US" dirty="0">
                        <a:solidFill>
                          <a:srgbClr val="FF0000"/>
                        </a:solidFill>
                      </a:endParaRPr>
                    </a:p>
                  </a:txBody>
                  <a:tcPr marL="91439" marR="91439"/>
                </a:tc>
                <a:tc>
                  <a:txBody>
                    <a:bodyPr/>
                    <a:lstStyle/>
                    <a:p>
                      <a:r>
                        <a:rPr kumimoji="0" lang="en-US" altLang="zh-CN" sz="1800" kern="1200" baseline="0" dirty="0">
                          <a:solidFill>
                            <a:schemeClr val="dk1"/>
                          </a:solidFill>
                          <a:latin typeface="+mn-lt"/>
                          <a:ea typeface="+mn-ea"/>
                          <a:cs typeface="+mn-cs"/>
                        </a:rPr>
                        <a:t>{C,D,E,G}</a:t>
                      </a:r>
                      <a:endParaRPr lang="zh-CN" altLang="en-US" dirty="0"/>
                    </a:p>
                  </a:txBody>
                  <a:tcPr marL="91439" marR="91439"/>
                </a:tc>
                <a:extLst>
                  <a:ext uri="{0D108BD9-81ED-4DB2-BD59-A6C34878D82A}">
                    <a16:rowId xmlns:a16="http://schemas.microsoft.com/office/drawing/2014/main" val="10004"/>
                  </a:ext>
                </a:extLst>
              </a:tr>
            </a:tbl>
          </a:graphicData>
        </a:graphic>
      </p:graphicFrame>
      <p:pic>
        <p:nvPicPr>
          <p:cNvPr id="42008" name="Picture 2">
            <a:extLst>
              <a:ext uri="{FF2B5EF4-FFF2-40B4-BE49-F238E27FC236}">
                <a16:creationId xmlns:a16="http://schemas.microsoft.com/office/drawing/2014/main" id="{8994D6F8-5C12-43F9-9286-6BCEBFF524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563" y="2286000"/>
            <a:ext cx="4557712"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内容占位符 1">
            <a:extLst>
              <a:ext uri="{FF2B5EF4-FFF2-40B4-BE49-F238E27FC236}">
                <a16:creationId xmlns:a16="http://schemas.microsoft.com/office/drawing/2014/main" id="{2F302D88-CE7B-482C-8E6D-B557C4F04C18}"/>
              </a:ext>
            </a:extLst>
          </p:cNvPr>
          <p:cNvSpPr>
            <a:spLocks noGrp="1"/>
          </p:cNvSpPr>
          <p:nvPr>
            <p:ph idx="1"/>
          </p:nvPr>
        </p:nvSpPr>
        <p:spPr>
          <a:xfrm>
            <a:off x="1952625" y="1357313"/>
            <a:ext cx="8229600" cy="1090612"/>
          </a:xfrm>
        </p:spPr>
        <p:txBody>
          <a:bodyPr/>
          <a:lstStyle/>
          <a:p>
            <a:pPr eaLnBrk="1" hangingPunct="1">
              <a:buFont typeface="Wingdings 3" panose="05040102010807070707" pitchFamily="18" charset="2"/>
              <a:buNone/>
            </a:pPr>
            <a:r>
              <a:rPr lang="en-US" altLang="zh-CN" b="1"/>
              <a:t>generalSearch(problem, </a:t>
            </a:r>
            <a:r>
              <a:rPr lang="en-US" altLang="zh-CN" b="1">
                <a:solidFill>
                  <a:srgbClr val="FF0000"/>
                </a:solidFill>
              </a:rPr>
              <a:t>Queue</a:t>
            </a:r>
            <a:r>
              <a:rPr lang="en-US" altLang="zh-CN" b="1"/>
              <a:t>) </a:t>
            </a:r>
          </a:p>
          <a:p>
            <a:pPr eaLnBrk="1" hangingPunct="1">
              <a:buFont typeface="Wingdings 3" panose="05040102010807070707" pitchFamily="18" charset="2"/>
              <a:buNone/>
            </a:pPr>
            <a:r>
              <a:rPr lang="en-US" altLang="zh-CN"/>
              <a:t># of nodes tested: 4, expanded: 4 </a:t>
            </a:r>
          </a:p>
          <a:p>
            <a:pPr eaLnBrk="1" hangingPunct="1"/>
            <a:endParaRPr lang="zh-CN" altLang="en-US"/>
          </a:p>
        </p:txBody>
      </p:sp>
      <p:sp>
        <p:nvSpPr>
          <p:cNvPr id="3" name="标题 2">
            <a:extLst>
              <a:ext uri="{FF2B5EF4-FFF2-40B4-BE49-F238E27FC236}">
                <a16:creationId xmlns:a16="http://schemas.microsoft.com/office/drawing/2014/main" id="{4E1A496B-C8BF-4C29-B212-48ADFB90ABFF}"/>
              </a:ext>
            </a:extLst>
          </p:cNvPr>
          <p:cNvSpPr>
            <a:spLocks noGrp="1"/>
          </p:cNvSpPr>
          <p:nvPr>
            <p:ph type="title"/>
          </p:nvPr>
        </p:nvSpPr>
        <p:spPr/>
        <p:txBody>
          <a:bodyPr/>
          <a:lstStyle/>
          <a:p>
            <a:pPr eaLnBrk="1" hangingPunct="1">
              <a:defRPr/>
            </a:pPr>
            <a:r>
              <a:rPr lang="en-US" altLang="zh-CN" dirty="0"/>
              <a:t>Example: BFS</a:t>
            </a:r>
            <a:endParaRPr lang="zh-CN" altLang="en-US" dirty="0"/>
          </a:p>
        </p:txBody>
      </p:sp>
      <p:graphicFrame>
        <p:nvGraphicFramePr>
          <p:cNvPr id="4" name="表格 3">
            <a:extLst>
              <a:ext uri="{FF2B5EF4-FFF2-40B4-BE49-F238E27FC236}">
                <a16:creationId xmlns:a16="http://schemas.microsoft.com/office/drawing/2014/main" id="{1A1A614D-A084-479D-A7A8-2851EFFD5298}"/>
              </a:ext>
            </a:extLst>
          </p:cNvPr>
          <p:cNvGraphicFramePr>
            <a:graphicFrameLocks noGrp="1"/>
          </p:cNvGraphicFramePr>
          <p:nvPr/>
        </p:nvGraphicFramePr>
        <p:xfrm>
          <a:off x="1952625" y="2500313"/>
          <a:ext cx="3857626" cy="2194128"/>
        </p:xfrm>
        <a:graphic>
          <a:graphicData uri="http://schemas.openxmlformats.org/drawingml/2006/table">
            <a:tbl>
              <a:tblPr firstRow="1" bandRow="1">
                <a:tableStyleId>{5C22544A-7EE6-4342-B048-85BDC9FD1C3A}</a:tableStyleId>
              </a:tblPr>
              <a:tblGrid>
                <a:gridCol w="1928813">
                  <a:extLst>
                    <a:ext uri="{9D8B030D-6E8A-4147-A177-3AD203B41FA5}">
                      <a16:colId xmlns:a16="http://schemas.microsoft.com/office/drawing/2014/main" val="20000"/>
                    </a:ext>
                  </a:extLst>
                </a:gridCol>
                <a:gridCol w="1928813">
                  <a:extLst>
                    <a:ext uri="{9D8B030D-6E8A-4147-A177-3AD203B41FA5}">
                      <a16:colId xmlns:a16="http://schemas.microsoft.com/office/drawing/2014/main" val="20001"/>
                    </a:ext>
                  </a:extLst>
                </a:gridCol>
              </a:tblGrid>
              <a:tr h="365654">
                <a:tc>
                  <a:txBody>
                    <a:bodyPr/>
                    <a:lstStyle/>
                    <a:p>
                      <a:pPr algn="ctr"/>
                      <a:r>
                        <a:rPr kumimoji="0" lang="en-US" altLang="zh-CN" sz="1800" b="1" kern="1200" baseline="0" dirty="0">
                          <a:solidFill>
                            <a:schemeClr val="lt1"/>
                          </a:solidFill>
                          <a:latin typeface="+mn-lt"/>
                          <a:ea typeface="+mn-ea"/>
                          <a:cs typeface="+mn-cs"/>
                        </a:rPr>
                        <a:t>Expnd. node</a:t>
                      </a:r>
                    </a:p>
                  </a:txBody>
                  <a:tcPr marL="91439" marR="91439" marT="45684" marB="45684"/>
                </a:tc>
                <a:tc>
                  <a:txBody>
                    <a:bodyPr/>
                    <a:lstStyle/>
                    <a:p>
                      <a:pPr algn="ctr"/>
                      <a:r>
                        <a:rPr lang="en-US" altLang="zh-CN" sz="1800" dirty="0"/>
                        <a:t>Open list</a:t>
                      </a:r>
                      <a:endParaRPr lang="zh-CN" altLang="en-US" sz="1800" dirty="0"/>
                    </a:p>
                  </a:txBody>
                  <a:tcPr marL="91439" marR="91439" marT="45684" marB="45684"/>
                </a:tc>
                <a:extLst>
                  <a:ext uri="{0D108BD9-81ED-4DB2-BD59-A6C34878D82A}">
                    <a16:rowId xmlns:a16="http://schemas.microsoft.com/office/drawing/2014/main" val="10000"/>
                  </a:ext>
                </a:extLst>
              </a:tr>
              <a:tr h="365654">
                <a:tc>
                  <a:txBody>
                    <a:bodyPr/>
                    <a:lstStyle/>
                    <a:p>
                      <a:endParaRPr lang="zh-CN" altLang="en-US" sz="1800" dirty="0"/>
                    </a:p>
                  </a:txBody>
                  <a:tcPr marL="91439" marR="91439" marT="45684" marB="45684"/>
                </a:tc>
                <a:tc>
                  <a:txBody>
                    <a:bodyPr/>
                    <a:lstStyle/>
                    <a:p>
                      <a:r>
                        <a:rPr kumimoji="0" lang="en-US" altLang="zh-CN" sz="1800" kern="1200" baseline="0" dirty="0">
                          <a:solidFill>
                            <a:schemeClr val="dk1"/>
                          </a:solidFill>
                          <a:latin typeface="+mn-lt"/>
                          <a:ea typeface="+mn-ea"/>
                          <a:cs typeface="+mn-cs"/>
                        </a:rPr>
                        <a:t>{S}</a:t>
                      </a:r>
                      <a:endParaRPr lang="zh-CN" altLang="en-US" sz="1800" dirty="0"/>
                    </a:p>
                  </a:txBody>
                  <a:tcPr marL="91439" marR="91439" marT="45684" marB="45684"/>
                </a:tc>
                <a:extLst>
                  <a:ext uri="{0D108BD9-81ED-4DB2-BD59-A6C34878D82A}">
                    <a16:rowId xmlns:a16="http://schemas.microsoft.com/office/drawing/2014/main" val="10001"/>
                  </a:ext>
                </a:extLst>
              </a:tr>
              <a:tr h="365654">
                <a:tc>
                  <a:txBody>
                    <a:bodyPr/>
                    <a:lstStyle/>
                    <a:p>
                      <a:r>
                        <a:rPr kumimoji="0" lang="en-US" altLang="zh-CN" sz="1800" kern="1200" baseline="0" dirty="0">
                          <a:solidFill>
                            <a:schemeClr val="dk1"/>
                          </a:solidFill>
                          <a:latin typeface="+mn-lt"/>
                          <a:ea typeface="+mn-ea"/>
                          <a:cs typeface="+mn-cs"/>
                        </a:rPr>
                        <a:t>S</a:t>
                      </a:r>
                      <a:endParaRPr lang="zh-CN" altLang="en-US" sz="1800" dirty="0">
                        <a:solidFill>
                          <a:srgbClr val="FF0000"/>
                        </a:solidFill>
                      </a:endParaRPr>
                    </a:p>
                  </a:txBody>
                  <a:tcPr marL="91439" marR="91439" marT="45684" marB="45684"/>
                </a:tc>
                <a:tc>
                  <a:txBody>
                    <a:bodyPr/>
                    <a:lstStyle/>
                    <a:p>
                      <a:r>
                        <a:rPr kumimoji="0" lang="en-US" altLang="zh-CN" sz="1800" kern="1200" baseline="0" dirty="0">
                          <a:solidFill>
                            <a:schemeClr val="dk1"/>
                          </a:solidFill>
                          <a:latin typeface="+mn-lt"/>
                          <a:ea typeface="+mn-ea"/>
                          <a:cs typeface="+mn-cs"/>
                        </a:rPr>
                        <a:t>{A,B,C} </a:t>
                      </a:r>
                      <a:endParaRPr lang="zh-CN" altLang="en-US" sz="1800" dirty="0"/>
                    </a:p>
                  </a:txBody>
                  <a:tcPr marL="91439" marR="91439" marT="45684" marB="45684"/>
                </a:tc>
                <a:extLst>
                  <a:ext uri="{0D108BD9-81ED-4DB2-BD59-A6C34878D82A}">
                    <a16:rowId xmlns:a16="http://schemas.microsoft.com/office/drawing/2014/main" val="10002"/>
                  </a:ext>
                </a:extLst>
              </a:tr>
              <a:tr h="365654">
                <a:tc>
                  <a:txBody>
                    <a:bodyPr/>
                    <a:lstStyle/>
                    <a:p>
                      <a:r>
                        <a:rPr kumimoji="0" lang="en-US" altLang="zh-CN" sz="1800" kern="1200" baseline="0" dirty="0">
                          <a:solidFill>
                            <a:schemeClr val="dk1"/>
                          </a:solidFill>
                          <a:latin typeface="+mn-lt"/>
                          <a:ea typeface="+mn-ea"/>
                          <a:cs typeface="+mn-cs"/>
                        </a:rPr>
                        <a:t>A</a:t>
                      </a:r>
                      <a:endParaRPr lang="zh-CN" altLang="en-US" sz="1800" dirty="0">
                        <a:solidFill>
                          <a:srgbClr val="FF0000"/>
                        </a:solidFill>
                      </a:endParaRPr>
                    </a:p>
                  </a:txBody>
                  <a:tcPr marL="91439" marR="91439" marT="45684" marB="45684"/>
                </a:tc>
                <a:tc>
                  <a:txBody>
                    <a:bodyPr/>
                    <a:lstStyle/>
                    <a:p>
                      <a:r>
                        <a:rPr kumimoji="0" lang="en-US" altLang="zh-CN" sz="1800" kern="1200" baseline="0" dirty="0">
                          <a:solidFill>
                            <a:schemeClr val="dk1"/>
                          </a:solidFill>
                          <a:latin typeface="+mn-lt"/>
                          <a:ea typeface="+mn-ea"/>
                          <a:cs typeface="+mn-cs"/>
                        </a:rPr>
                        <a:t>{B,C,D,E}</a:t>
                      </a:r>
                      <a:endParaRPr lang="zh-CN" altLang="en-US" sz="1800" dirty="0"/>
                    </a:p>
                  </a:txBody>
                  <a:tcPr marL="91439" marR="91439" marT="45684" marB="45684"/>
                </a:tc>
                <a:extLst>
                  <a:ext uri="{0D108BD9-81ED-4DB2-BD59-A6C34878D82A}">
                    <a16:rowId xmlns:a16="http://schemas.microsoft.com/office/drawing/2014/main" val="10003"/>
                  </a:ext>
                </a:extLst>
              </a:tr>
              <a:tr h="3656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CN" sz="1800" kern="1200" baseline="0" dirty="0">
                          <a:solidFill>
                            <a:schemeClr val="tx1"/>
                          </a:solidFill>
                          <a:latin typeface="+mn-lt"/>
                          <a:ea typeface="+mn-ea"/>
                          <a:cs typeface="+mn-cs"/>
                        </a:rPr>
                        <a:t>B</a:t>
                      </a:r>
                      <a:endParaRPr lang="zh-CN" altLang="en-US" sz="1800" dirty="0">
                        <a:solidFill>
                          <a:srgbClr val="FF0000"/>
                        </a:solidFill>
                      </a:endParaRPr>
                    </a:p>
                  </a:txBody>
                  <a:tcPr marL="91439" marR="91439" marT="45684" marB="45684"/>
                </a:tc>
                <a:tc>
                  <a:txBody>
                    <a:bodyPr/>
                    <a:lstStyle/>
                    <a:p>
                      <a:r>
                        <a:rPr kumimoji="0" lang="en-US" altLang="zh-CN" sz="1800" kern="1200" baseline="0" dirty="0">
                          <a:solidFill>
                            <a:schemeClr val="dk1"/>
                          </a:solidFill>
                          <a:latin typeface="+mn-lt"/>
                          <a:ea typeface="+mn-ea"/>
                          <a:cs typeface="+mn-cs"/>
                        </a:rPr>
                        <a:t>{C,D,E,G}</a:t>
                      </a:r>
                      <a:endParaRPr lang="zh-CN" altLang="en-US" sz="1800" dirty="0"/>
                    </a:p>
                  </a:txBody>
                  <a:tcPr marL="91439" marR="91439" marT="45684" marB="45684"/>
                </a:tc>
                <a:extLst>
                  <a:ext uri="{0D108BD9-81ED-4DB2-BD59-A6C34878D82A}">
                    <a16:rowId xmlns:a16="http://schemas.microsoft.com/office/drawing/2014/main" val="10004"/>
                  </a:ext>
                </a:extLst>
              </a:tr>
              <a:tr h="365654">
                <a:tc>
                  <a:txBody>
                    <a:bodyPr/>
                    <a:lstStyle/>
                    <a:p>
                      <a:r>
                        <a:rPr kumimoji="0" lang="en-US" altLang="zh-CN" sz="1800" kern="1200" baseline="0" dirty="0">
                          <a:solidFill>
                            <a:schemeClr val="dk1"/>
                          </a:solidFill>
                          <a:latin typeface="+mn-lt"/>
                          <a:ea typeface="+mn-ea"/>
                          <a:cs typeface="+mn-cs"/>
                        </a:rPr>
                        <a:t>C </a:t>
                      </a:r>
                      <a:r>
                        <a:rPr kumimoji="0" lang="en-US" altLang="zh-CN" sz="1800" kern="1200" baseline="0" dirty="0">
                          <a:solidFill>
                            <a:srgbClr val="FF0000"/>
                          </a:solidFill>
                          <a:latin typeface="+mn-lt"/>
                          <a:ea typeface="+mn-ea"/>
                          <a:cs typeface="+mn-cs"/>
                        </a:rPr>
                        <a:t>not goal</a:t>
                      </a:r>
                      <a:endParaRPr lang="zh-CN" altLang="en-US" sz="1800" dirty="0">
                        <a:solidFill>
                          <a:srgbClr val="FF0000"/>
                        </a:solidFill>
                      </a:endParaRPr>
                    </a:p>
                  </a:txBody>
                  <a:tcPr marL="91439" marR="91439" marT="45684" marB="45684"/>
                </a:tc>
                <a:tc>
                  <a:txBody>
                    <a:bodyPr/>
                    <a:lstStyle/>
                    <a:p>
                      <a:r>
                        <a:rPr kumimoji="0" lang="en-US" altLang="zh-CN" sz="1800" kern="1200" baseline="0" dirty="0">
                          <a:solidFill>
                            <a:schemeClr val="dk1"/>
                          </a:solidFill>
                          <a:latin typeface="+mn-lt"/>
                          <a:ea typeface="+mn-ea"/>
                          <a:cs typeface="+mn-cs"/>
                        </a:rPr>
                        <a:t>{D,E,G,F} </a:t>
                      </a:r>
                      <a:endParaRPr lang="zh-CN" altLang="en-US" sz="1800" dirty="0"/>
                    </a:p>
                  </a:txBody>
                  <a:tcPr marL="91439" marR="91439" marT="45684" marB="45684"/>
                </a:tc>
                <a:extLst>
                  <a:ext uri="{0D108BD9-81ED-4DB2-BD59-A6C34878D82A}">
                    <a16:rowId xmlns:a16="http://schemas.microsoft.com/office/drawing/2014/main" val="10005"/>
                  </a:ext>
                </a:extLst>
              </a:tr>
            </a:tbl>
          </a:graphicData>
        </a:graphic>
      </p:graphicFrame>
      <p:pic>
        <p:nvPicPr>
          <p:cNvPr id="43035" name="Picture 2">
            <a:extLst>
              <a:ext uri="{FF2B5EF4-FFF2-40B4-BE49-F238E27FC236}">
                <a16:creationId xmlns:a16="http://schemas.microsoft.com/office/drawing/2014/main" id="{A532AC48-5CFA-441B-B8EB-05A24B2ADE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563" y="2214564"/>
            <a:ext cx="4476750" cy="464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内容占位符 1">
            <a:extLst>
              <a:ext uri="{FF2B5EF4-FFF2-40B4-BE49-F238E27FC236}">
                <a16:creationId xmlns:a16="http://schemas.microsoft.com/office/drawing/2014/main" id="{B150DE15-42EC-452B-9053-597B1A81A59B}"/>
              </a:ext>
            </a:extLst>
          </p:cNvPr>
          <p:cNvSpPr>
            <a:spLocks noGrp="1"/>
          </p:cNvSpPr>
          <p:nvPr>
            <p:ph idx="1"/>
          </p:nvPr>
        </p:nvSpPr>
        <p:spPr>
          <a:xfrm>
            <a:off x="1952625" y="1357313"/>
            <a:ext cx="8229600" cy="1090612"/>
          </a:xfrm>
        </p:spPr>
        <p:txBody>
          <a:bodyPr/>
          <a:lstStyle/>
          <a:p>
            <a:pPr eaLnBrk="1" hangingPunct="1">
              <a:buFont typeface="Wingdings 3" panose="05040102010807070707" pitchFamily="18" charset="2"/>
              <a:buNone/>
            </a:pPr>
            <a:r>
              <a:rPr lang="en-US" altLang="zh-CN" b="1"/>
              <a:t>generalSearch(problem, </a:t>
            </a:r>
            <a:r>
              <a:rPr lang="en-US" altLang="zh-CN" b="1">
                <a:solidFill>
                  <a:srgbClr val="FF0000"/>
                </a:solidFill>
              </a:rPr>
              <a:t>Queue</a:t>
            </a:r>
            <a:r>
              <a:rPr lang="en-US" altLang="zh-CN" b="1"/>
              <a:t>) </a:t>
            </a:r>
          </a:p>
          <a:p>
            <a:pPr eaLnBrk="1" hangingPunct="1">
              <a:buFont typeface="Wingdings 3" panose="05040102010807070707" pitchFamily="18" charset="2"/>
              <a:buNone/>
            </a:pPr>
            <a:r>
              <a:rPr lang="en-US" altLang="zh-CN"/>
              <a:t># of nodes tested: 5, expanded: 5 </a:t>
            </a:r>
          </a:p>
          <a:p>
            <a:pPr eaLnBrk="1" hangingPunct="1"/>
            <a:endParaRPr lang="zh-CN" altLang="en-US"/>
          </a:p>
        </p:txBody>
      </p:sp>
      <p:sp>
        <p:nvSpPr>
          <p:cNvPr id="3" name="标题 2">
            <a:extLst>
              <a:ext uri="{FF2B5EF4-FFF2-40B4-BE49-F238E27FC236}">
                <a16:creationId xmlns:a16="http://schemas.microsoft.com/office/drawing/2014/main" id="{AA795E69-1711-4472-BB82-38175DF031EC}"/>
              </a:ext>
            </a:extLst>
          </p:cNvPr>
          <p:cNvSpPr>
            <a:spLocks noGrp="1"/>
          </p:cNvSpPr>
          <p:nvPr>
            <p:ph type="title"/>
          </p:nvPr>
        </p:nvSpPr>
        <p:spPr/>
        <p:txBody>
          <a:bodyPr/>
          <a:lstStyle/>
          <a:p>
            <a:pPr eaLnBrk="1" hangingPunct="1">
              <a:defRPr/>
            </a:pPr>
            <a:r>
              <a:rPr lang="en-US" altLang="zh-CN" dirty="0"/>
              <a:t>Example: BFS</a:t>
            </a:r>
            <a:endParaRPr lang="zh-CN" altLang="en-US" dirty="0"/>
          </a:p>
        </p:txBody>
      </p:sp>
      <p:graphicFrame>
        <p:nvGraphicFramePr>
          <p:cNvPr id="4" name="表格 3">
            <a:extLst>
              <a:ext uri="{FF2B5EF4-FFF2-40B4-BE49-F238E27FC236}">
                <a16:creationId xmlns:a16="http://schemas.microsoft.com/office/drawing/2014/main" id="{34D44D0B-82AA-41B2-8837-4701C19F7CEF}"/>
              </a:ext>
            </a:extLst>
          </p:cNvPr>
          <p:cNvGraphicFramePr>
            <a:graphicFrameLocks noGrp="1"/>
          </p:cNvGraphicFramePr>
          <p:nvPr/>
        </p:nvGraphicFramePr>
        <p:xfrm>
          <a:off x="1952625" y="2500314"/>
          <a:ext cx="3857626" cy="2560635"/>
        </p:xfrm>
        <a:graphic>
          <a:graphicData uri="http://schemas.openxmlformats.org/drawingml/2006/table">
            <a:tbl>
              <a:tblPr firstRow="1" bandRow="1">
                <a:tableStyleId>{5C22544A-7EE6-4342-B048-85BDC9FD1C3A}</a:tableStyleId>
              </a:tblPr>
              <a:tblGrid>
                <a:gridCol w="1928813">
                  <a:extLst>
                    <a:ext uri="{9D8B030D-6E8A-4147-A177-3AD203B41FA5}">
                      <a16:colId xmlns:a16="http://schemas.microsoft.com/office/drawing/2014/main" val="20000"/>
                    </a:ext>
                  </a:extLst>
                </a:gridCol>
                <a:gridCol w="1928813">
                  <a:extLst>
                    <a:ext uri="{9D8B030D-6E8A-4147-A177-3AD203B41FA5}">
                      <a16:colId xmlns:a16="http://schemas.microsoft.com/office/drawing/2014/main" val="20001"/>
                    </a:ext>
                  </a:extLst>
                </a:gridCol>
              </a:tblGrid>
              <a:tr h="365805">
                <a:tc>
                  <a:txBody>
                    <a:bodyPr/>
                    <a:lstStyle/>
                    <a:p>
                      <a:pPr algn="ctr"/>
                      <a:r>
                        <a:rPr kumimoji="0" lang="en-US" altLang="zh-CN" sz="1800" b="1" kern="1200" baseline="0" dirty="0">
                          <a:solidFill>
                            <a:schemeClr val="lt1"/>
                          </a:solidFill>
                          <a:latin typeface="+mn-lt"/>
                          <a:ea typeface="+mn-ea"/>
                          <a:cs typeface="+mn-cs"/>
                        </a:rPr>
                        <a:t>Expnd. node</a:t>
                      </a:r>
                    </a:p>
                  </a:txBody>
                  <a:tcPr marL="91439" marR="91439" marT="45726" marB="45726"/>
                </a:tc>
                <a:tc>
                  <a:txBody>
                    <a:bodyPr/>
                    <a:lstStyle/>
                    <a:p>
                      <a:pPr algn="ctr"/>
                      <a:r>
                        <a:rPr lang="en-US" altLang="zh-CN" sz="1800" dirty="0"/>
                        <a:t>Open list</a:t>
                      </a:r>
                      <a:endParaRPr lang="zh-CN" altLang="en-US" sz="1800" dirty="0"/>
                    </a:p>
                  </a:txBody>
                  <a:tcPr marL="91439" marR="91439" marT="45726" marB="45726"/>
                </a:tc>
                <a:extLst>
                  <a:ext uri="{0D108BD9-81ED-4DB2-BD59-A6C34878D82A}">
                    <a16:rowId xmlns:a16="http://schemas.microsoft.com/office/drawing/2014/main" val="10000"/>
                  </a:ext>
                </a:extLst>
              </a:tr>
              <a:tr h="365805">
                <a:tc>
                  <a:txBody>
                    <a:bodyPr/>
                    <a:lstStyle/>
                    <a:p>
                      <a:endParaRPr lang="zh-CN" altLang="en-US" sz="1800" dirty="0"/>
                    </a:p>
                  </a:txBody>
                  <a:tcPr marL="91439" marR="91439" marT="45726" marB="45726"/>
                </a:tc>
                <a:tc>
                  <a:txBody>
                    <a:bodyPr/>
                    <a:lstStyle/>
                    <a:p>
                      <a:r>
                        <a:rPr kumimoji="0" lang="en-US" altLang="zh-CN" sz="1800" kern="1200" baseline="0" dirty="0">
                          <a:solidFill>
                            <a:schemeClr val="dk1"/>
                          </a:solidFill>
                          <a:latin typeface="+mn-lt"/>
                          <a:ea typeface="+mn-ea"/>
                          <a:cs typeface="+mn-cs"/>
                        </a:rPr>
                        <a:t>{S}</a:t>
                      </a:r>
                      <a:endParaRPr lang="zh-CN" altLang="en-US" sz="1800" dirty="0"/>
                    </a:p>
                  </a:txBody>
                  <a:tcPr marL="91439" marR="91439" marT="45726" marB="45726"/>
                </a:tc>
                <a:extLst>
                  <a:ext uri="{0D108BD9-81ED-4DB2-BD59-A6C34878D82A}">
                    <a16:rowId xmlns:a16="http://schemas.microsoft.com/office/drawing/2014/main" val="10001"/>
                  </a:ext>
                </a:extLst>
              </a:tr>
              <a:tr h="365805">
                <a:tc>
                  <a:txBody>
                    <a:bodyPr/>
                    <a:lstStyle/>
                    <a:p>
                      <a:r>
                        <a:rPr kumimoji="0" lang="en-US" altLang="zh-CN" sz="1800" kern="1200" baseline="0" dirty="0">
                          <a:solidFill>
                            <a:schemeClr val="dk1"/>
                          </a:solidFill>
                          <a:latin typeface="+mn-lt"/>
                          <a:ea typeface="+mn-ea"/>
                          <a:cs typeface="+mn-cs"/>
                        </a:rPr>
                        <a:t>S</a:t>
                      </a:r>
                      <a:endParaRPr lang="zh-CN" altLang="en-US" sz="1800" dirty="0">
                        <a:solidFill>
                          <a:srgbClr val="FF0000"/>
                        </a:solidFill>
                      </a:endParaRPr>
                    </a:p>
                  </a:txBody>
                  <a:tcPr marL="91439" marR="91439" marT="45726" marB="45726"/>
                </a:tc>
                <a:tc>
                  <a:txBody>
                    <a:bodyPr/>
                    <a:lstStyle/>
                    <a:p>
                      <a:r>
                        <a:rPr kumimoji="0" lang="en-US" altLang="zh-CN" sz="1800" kern="1200" baseline="0" dirty="0">
                          <a:solidFill>
                            <a:schemeClr val="dk1"/>
                          </a:solidFill>
                          <a:latin typeface="+mn-lt"/>
                          <a:ea typeface="+mn-ea"/>
                          <a:cs typeface="+mn-cs"/>
                        </a:rPr>
                        <a:t>{A,B,C} </a:t>
                      </a:r>
                      <a:endParaRPr lang="zh-CN" altLang="en-US" sz="1800" dirty="0"/>
                    </a:p>
                  </a:txBody>
                  <a:tcPr marL="91439" marR="91439" marT="45726" marB="45726"/>
                </a:tc>
                <a:extLst>
                  <a:ext uri="{0D108BD9-81ED-4DB2-BD59-A6C34878D82A}">
                    <a16:rowId xmlns:a16="http://schemas.microsoft.com/office/drawing/2014/main" val="10002"/>
                  </a:ext>
                </a:extLst>
              </a:tr>
              <a:tr h="365805">
                <a:tc>
                  <a:txBody>
                    <a:bodyPr/>
                    <a:lstStyle/>
                    <a:p>
                      <a:r>
                        <a:rPr kumimoji="0" lang="en-US" altLang="zh-CN" sz="1800" kern="1200" baseline="0" dirty="0">
                          <a:solidFill>
                            <a:schemeClr val="dk1"/>
                          </a:solidFill>
                          <a:latin typeface="+mn-lt"/>
                          <a:ea typeface="+mn-ea"/>
                          <a:cs typeface="+mn-cs"/>
                        </a:rPr>
                        <a:t>A</a:t>
                      </a:r>
                      <a:endParaRPr lang="zh-CN" altLang="en-US" sz="1800" dirty="0">
                        <a:solidFill>
                          <a:srgbClr val="FF0000"/>
                        </a:solidFill>
                      </a:endParaRPr>
                    </a:p>
                  </a:txBody>
                  <a:tcPr marL="91439" marR="91439" marT="45726" marB="45726"/>
                </a:tc>
                <a:tc>
                  <a:txBody>
                    <a:bodyPr/>
                    <a:lstStyle/>
                    <a:p>
                      <a:r>
                        <a:rPr kumimoji="0" lang="en-US" altLang="zh-CN" sz="1800" kern="1200" baseline="0" dirty="0">
                          <a:solidFill>
                            <a:schemeClr val="dk1"/>
                          </a:solidFill>
                          <a:latin typeface="+mn-lt"/>
                          <a:ea typeface="+mn-ea"/>
                          <a:cs typeface="+mn-cs"/>
                        </a:rPr>
                        <a:t>{B,C,D,E}</a:t>
                      </a:r>
                      <a:endParaRPr lang="zh-CN" altLang="en-US" sz="1800" dirty="0"/>
                    </a:p>
                  </a:txBody>
                  <a:tcPr marL="91439" marR="91439" marT="45726" marB="45726"/>
                </a:tc>
                <a:extLst>
                  <a:ext uri="{0D108BD9-81ED-4DB2-BD59-A6C34878D82A}">
                    <a16:rowId xmlns:a16="http://schemas.microsoft.com/office/drawing/2014/main" val="10003"/>
                  </a:ext>
                </a:extLst>
              </a:tr>
              <a:tr h="3658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CN" sz="1800" kern="1200" baseline="0" dirty="0">
                          <a:solidFill>
                            <a:schemeClr val="tx1"/>
                          </a:solidFill>
                          <a:latin typeface="+mn-lt"/>
                          <a:ea typeface="+mn-ea"/>
                          <a:cs typeface="+mn-cs"/>
                        </a:rPr>
                        <a:t>B</a:t>
                      </a:r>
                      <a:endParaRPr lang="zh-CN" altLang="en-US" sz="1800" dirty="0">
                        <a:solidFill>
                          <a:srgbClr val="FF0000"/>
                        </a:solidFill>
                      </a:endParaRPr>
                    </a:p>
                  </a:txBody>
                  <a:tcPr marL="91439" marR="91439" marT="45726" marB="45726"/>
                </a:tc>
                <a:tc>
                  <a:txBody>
                    <a:bodyPr/>
                    <a:lstStyle/>
                    <a:p>
                      <a:r>
                        <a:rPr kumimoji="0" lang="en-US" altLang="zh-CN" sz="1800" kern="1200" baseline="0" dirty="0">
                          <a:solidFill>
                            <a:schemeClr val="dk1"/>
                          </a:solidFill>
                          <a:latin typeface="+mn-lt"/>
                          <a:ea typeface="+mn-ea"/>
                          <a:cs typeface="+mn-cs"/>
                        </a:rPr>
                        <a:t>{C,D,E,G}</a:t>
                      </a:r>
                      <a:endParaRPr lang="zh-CN" altLang="en-US" sz="1800" dirty="0"/>
                    </a:p>
                  </a:txBody>
                  <a:tcPr marL="91439" marR="91439" marT="45726" marB="45726"/>
                </a:tc>
                <a:extLst>
                  <a:ext uri="{0D108BD9-81ED-4DB2-BD59-A6C34878D82A}">
                    <a16:rowId xmlns:a16="http://schemas.microsoft.com/office/drawing/2014/main" val="10004"/>
                  </a:ext>
                </a:extLst>
              </a:tr>
              <a:tr h="365805">
                <a:tc>
                  <a:txBody>
                    <a:bodyPr/>
                    <a:lstStyle/>
                    <a:p>
                      <a:r>
                        <a:rPr kumimoji="0" lang="en-US" altLang="zh-CN" sz="1800" kern="1200" baseline="0" dirty="0">
                          <a:solidFill>
                            <a:schemeClr val="dk1"/>
                          </a:solidFill>
                          <a:latin typeface="+mn-lt"/>
                          <a:ea typeface="+mn-ea"/>
                          <a:cs typeface="+mn-cs"/>
                        </a:rPr>
                        <a:t>C </a:t>
                      </a:r>
                      <a:endParaRPr lang="zh-CN" altLang="en-US" sz="1800" dirty="0">
                        <a:solidFill>
                          <a:srgbClr val="FF0000"/>
                        </a:solidFill>
                      </a:endParaRPr>
                    </a:p>
                  </a:txBody>
                  <a:tcPr marL="91439" marR="91439" marT="45726" marB="45726"/>
                </a:tc>
                <a:tc>
                  <a:txBody>
                    <a:bodyPr/>
                    <a:lstStyle/>
                    <a:p>
                      <a:r>
                        <a:rPr kumimoji="0" lang="en-US" altLang="zh-CN" sz="1800" kern="1200" baseline="0" dirty="0">
                          <a:solidFill>
                            <a:schemeClr val="dk1"/>
                          </a:solidFill>
                          <a:latin typeface="+mn-lt"/>
                          <a:ea typeface="+mn-ea"/>
                          <a:cs typeface="+mn-cs"/>
                        </a:rPr>
                        <a:t>{D,E,G,F} </a:t>
                      </a:r>
                      <a:endParaRPr lang="zh-CN" altLang="en-US" sz="1800" dirty="0"/>
                    </a:p>
                  </a:txBody>
                  <a:tcPr marL="91439" marR="91439" marT="45726" marB="45726"/>
                </a:tc>
                <a:extLst>
                  <a:ext uri="{0D108BD9-81ED-4DB2-BD59-A6C34878D82A}">
                    <a16:rowId xmlns:a16="http://schemas.microsoft.com/office/drawing/2014/main" val="10005"/>
                  </a:ext>
                </a:extLst>
              </a:tr>
              <a:tr h="365805">
                <a:tc>
                  <a:txBody>
                    <a:bodyPr/>
                    <a:lstStyle/>
                    <a:p>
                      <a:r>
                        <a:rPr kumimoji="0" lang="en-US" altLang="zh-CN" sz="1800" kern="1200" baseline="0" dirty="0">
                          <a:solidFill>
                            <a:schemeClr val="dk1"/>
                          </a:solidFill>
                          <a:latin typeface="+mn-lt"/>
                          <a:ea typeface="+mn-ea"/>
                          <a:cs typeface="+mn-cs"/>
                        </a:rPr>
                        <a:t>D </a:t>
                      </a:r>
                      <a:r>
                        <a:rPr kumimoji="0" lang="en-US" altLang="zh-CN" sz="1800" kern="1200" baseline="0" dirty="0">
                          <a:solidFill>
                            <a:srgbClr val="FF0000"/>
                          </a:solidFill>
                          <a:latin typeface="+mn-lt"/>
                          <a:ea typeface="+mn-ea"/>
                          <a:cs typeface="+mn-cs"/>
                        </a:rPr>
                        <a:t>not goal</a:t>
                      </a:r>
                      <a:endParaRPr lang="zh-CN" altLang="en-US" sz="1800" dirty="0">
                        <a:solidFill>
                          <a:srgbClr val="FF0000"/>
                        </a:solidFill>
                      </a:endParaRPr>
                    </a:p>
                  </a:txBody>
                  <a:tcPr marL="91439" marR="91439" marT="45726" marB="45726"/>
                </a:tc>
                <a:tc>
                  <a:txBody>
                    <a:bodyPr/>
                    <a:lstStyle/>
                    <a:p>
                      <a:r>
                        <a:rPr kumimoji="0" lang="en-US" altLang="zh-CN" sz="1800" kern="1200" baseline="0" dirty="0">
                          <a:solidFill>
                            <a:schemeClr val="dk1"/>
                          </a:solidFill>
                          <a:latin typeface="+mn-lt"/>
                          <a:ea typeface="+mn-ea"/>
                          <a:cs typeface="+mn-cs"/>
                        </a:rPr>
                        <a:t>{E,G,F,H }</a:t>
                      </a:r>
                      <a:endParaRPr lang="zh-CN" altLang="en-US" sz="1800" dirty="0"/>
                    </a:p>
                  </a:txBody>
                  <a:tcPr marL="91439" marR="91439" marT="45726" marB="45726"/>
                </a:tc>
                <a:extLst>
                  <a:ext uri="{0D108BD9-81ED-4DB2-BD59-A6C34878D82A}">
                    <a16:rowId xmlns:a16="http://schemas.microsoft.com/office/drawing/2014/main" val="10006"/>
                  </a:ext>
                </a:extLst>
              </a:tr>
            </a:tbl>
          </a:graphicData>
        </a:graphic>
      </p:graphicFrame>
      <p:pic>
        <p:nvPicPr>
          <p:cNvPr id="44062" name="Picture 2">
            <a:extLst>
              <a:ext uri="{FF2B5EF4-FFF2-40B4-BE49-F238E27FC236}">
                <a16:creationId xmlns:a16="http://schemas.microsoft.com/office/drawing/2014/main" id="{64FF22AA-DD2D-4D55-A9A4-70649418B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564" y="2214563"/>
            <a:ext cx="4325937"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内容占位符 1">
            <a:extLst>
              <a:ext uri="{FF2B5EF4-FFF2-40B4-BE49-F238E27FC236}">
                <a16:creationId xmlns:a16="http://schemas.microsoft.com/office/drawing/2014/main" id="{53097160-3666-4FCA-A4A5-02397E089051}"/>
              </a:ext>
            </a:extLst>
          </p:cNvPr>
          <p:cNvSpPr>
            <a:spLocks noGrp="1"/>
          </p:cNvSpPr>
          <p:nvPr>
            <p:ph idx="1"/>
          </p:nvPr>
        </p:nvSpPr>
        <p:spPr>
          <a:xfrm>
            <a:off x="1952625" y="1357313"/>
            <a:ext cx="8229600" cy="1090612"/>
          </a:xfrm>
        </p:spPr>
        <p:txBody>
          <a:bodyPr/>
          <a:lstStyle/>
          <a:p>
            <a:pPr eaLnBrk="1" hangingPunct="1">
              <a:buFont typeface="Wingdings 3" panose="05040102010807070707" pitchFamily="18" charset="2"/>
              <a:buNone/>
            </a:pPr>
            <a:r>
              <a:rPr lang="en-US" altLang="zh-CN" b="1"/>
              <a:t>generalSearch(problem, </a:t>
            </a:r>
            <a:r>
              <a:rPr lang="en-US" altLang="zh-CN" b="1">
                <a:solidFill>
                  <a:srgbClr val="FF0000"/>
                </a:solidFill>
              </a:rPr>
              <a:t>Queue</a:t>
            </a:r>
            <a:r>
              <a:rPr lang="en-US" altLang="zh-CN" b="1"/>
              <a:t>) </a:t>
            </a:r>
          </a:p>
          <a:p>
            <a:pPr eaLnBrk="1" hangingPunct="1">
              <a:buFont typeface="Wingdings 3" panose="05040102010807070707" pitchFamily="18" charset="2"/>
              <a:buNone/>
            </a:pPr>
            <a:r>
              <a:rPr lang="en-US" altLang="zh-CN"/>
              <a:t># of nodes tested: 6, expanded: 6 </a:t>
            </a:r>
          </a:p>
          <a:p>
            <a:pPr eaLnBrk="1" hangingPunct="1"/>
            <a:endParaRPr lang="zh-CN" altLang="en-US"/>
          </a:p>
        </p:txBody>
      </p:sp>
      <p:sp>
        <p:nvSpPr>
          <p:cNvPr id="3" name="标题 2">
            <a:extLst>
              <a:ext uri="{FF2B5EF4-FFF2-40B4-BE49-F238E27FC236}">
                <a16:creationId xmlns:a16="http://schemas.microsoft.com/office/drawing/2014/main" id="{ED1B7A10-3562-43DE-8C06-4AF6DA3FC59C}"/>
              </a:ext>
            </a:extLst>
          </p:cNvPr>
          <p:cNvSpPr>
            <a:spLocks noGrp="1"/>
          </p:cNvSpPr>
          <p:nvPr>
            <p:ph type="title"/>
          </p:nvPr>
        </p:nvSpPr>
        <p:spPr/>
        <p:txBody>
          <a:bodyPr/>
          <a:lstStyle/>
          <a:p>
            <a:pPr eaLnBrk="1" hangingPunct="1">
              <a:defRPr/>
            </a:pPr>
            <a:r>
              <a:rPr lang="en-US" altLang="zh-CN" dirty="0"/>
              <a:t>Example: BFS</a:t>
            </a:r>
            <a:endParaRPr lang="zh-CN" altLang="en-US" dirty="0"/>
          </a:p>
        </p:txBody>
      </p:sp>
      <p:graphicFrame>
        <p:nvGraphicFramePr>
          <p:cNvPr id="4" name="表格 3">
            <a:extLst>
              <a:ext uri="{FF2B5EF4-FFF2-40B4-BE49-F238E27FC236}">
                <a16:creationId xmlns:a16="http://schemas.microsoft.com/office/drawing/2014/main" id="{223D8C39-F8B2-4C96-B9D5-112FB36DA074}"/>
              </a:ext>
            </a:extLst>
          </p:cNvPr>
          <p:cNvGraphicFramePr>
            <a:graphicFrameLocks noGrp="1"/>
          </p:cNvGraphicFramePr>
          <p:nvPr/>
        </p:nvGraphicFramePr>
        <p:xfrm>
          <a:off x="1952625" y="2428875"/>
          <a:ext cx="3857626" cy="2925856"/>
        </p:xfrm>
        <a:graphic>
          <a:graphicData uri="http://schemas.openxmlformats.org/drawingml/2006/table">
            <a:tbl>
              <a:tblPr firstRow="1" bandRow="1">
                <a:tableStyleId>{5C22544A-7EE6-4342-B048-85BDC9FD1C3A}</a:tableStyleId>
              </a:tblPr>
              <a:tblGrid>
                <a:gridCol w="1928813">
                  <a:extLst>
                    <a:ext uri="{9D8B030D-6E8A-4147-A177-3AD203B41FA5}">
                      <a16:colId xmlns:a16="http://schemas.microsoft.com/office/drawing/2014/main" val="20000"/>
                    </a:ext>
                  </a:extLst>
                </a:gridCol>
                <a:gridCol w="1928813">
                  <a:extLst>
                    <a:ext uri="{9D8B030D-6E8A-4147-A177-3AD203B41FA5}">
                      <a16:colId xmlns:a16="http://schemas.microsoft.com/office/drawing/2014/main" val="20001"/>
                    </a:ext>
                  </a:extLst>
                </a:gridCol>
              </a:tblGrid>
              <a:tr h="365720">
                <a:tc>
                  <a:txBody>
                    <a:bodyPr/>
                    <a:lstStyle/>
                    <a:p>
                      <a:pPr algn="ctr"/>
                      <a:r>
                        <a:rPr kumimoji="0" lang="en-US" altLang="zh-CN" sz="1800" b="1" kern="1200" baseline="0" dirty="0">
                          <a:solidFill>
                            <a:schemeClr val="lt1"/>
                          </a:solidFill>
                          <a:latin typeface="+mn-lt"/>
                          <a:ea typeface="+mn-ea"/>
                          <a:cs typeface="+mn-cs"/>
                        </a:rPr>
                        <a:t>Expnd. node</a:t>
                      </a:r>
                    </a:p>
                  </a:txBody>
                  <a:tcPr marL="91439" marR="91439" marT="45706" marB="45706"/>
                </a:tc>
                <a:tc>
                  <a:txBody>
                    <a:bodyPr/>
                    <a:lstStyle/>
                    <a:p>
                      <a:pPr algn="ctr"/>
                      <a:r>
                        <a:rPr lang="en-US" altLang="zh-CN" sz="1800" dirty="0"/>
                        <a:t>Open list</a:t>
                      </a:r>
                      <a:endParaRPr lang="zh-CN" altLang="en-US" sz="1800" dirty="0"/>
                    </a:p>
                  </a:txBody>
                  <a:tcPr marL="91439" marR="91439" marT="45706" marB="45706"/>
                </a:tc>
                <a:extLst>
                  <a:ext uri="{0D108BD9-81ED-4DB2-BD59-A6C34878D82A}">
                    <a16:rowId xmlns:a16="http://schemas.microsoft.com/office/drawing/2014/main" val="10000"/>
                  </a:ext>
                </a:extLst>
              </a:tr>
              <a:tr h="365720">
                <a:tc>
                  <a:txBody>
                    <a:bodyPr/>
                    <a:lstStyle/>
                    <a:p>
                      <a:endParaRPr lang="zh-CN" altLang="en-US" sz="1800" dirty="0"/>
                    </a:p>
                  </a:txBody>
                  <a:tcPr marL="91439" marR="91439" marT="45706" marB="45706"/>
                </a:tc>
                <a:tc>
                  <a:txBody>
                    <a:bodyPr/>
                    <a:lstStyle/>
                    <a:p>
                      <a:r>
                        <a:rPr kumimoji="0" lang="en-US" altLang="zh-CN" sz="1800" kern="1200" baseline="0" dirty="0">
                          <a:solidFill>
                            <a:schemeClr val="dk1"/>
                          </a:solidFill>
                          <a:latin typeface="+mn-lt"/>
                          <a:ea typeface="+mn-ea"/>
                          <a:cs typeface="+mn-cs"/>
                        </a:rPr>
                        <a:t>{S}</a:t>
                      </a:r>
                      <a:endParaRPr lang="zh-CN" altLang="en-US" sz="1800" dirty="0"/>
                    </a:p>
                  </a:txBody>
                  <a:tcPr marL="91439" marR="91439" marT="45706" marB="45706"/>
                </a:tc>
                <a:extLst>
                  <a:ext uri="{0D108BD9-81ED-4DB2-BD59-A6C34878D82A}">
                    <a16:rowId xmlns:a16="http://schemas.microsoft.com/office/drawing/2014/main" val="10001"/>
                  </a:ext>
                </a:extLst>
              </a:tr>
              <a:tr h="365720">
                <a:tc>
                  <a:txBody>
                    <a:bodyPr/>
                    <a:lstStyle/>
                    <a:p>
                      <a:r>
                        <a:rPr kumimoji="0" lang="en-US" altLang="zh-CN" sz="1800" kern="1200" baseline="0" dirty="0">
                          <a:solidFill>
                            <a:schemeClr val="dk1"/>
                          </a:solidFill>
                          <a:latin typeface="+mn-lt"/>
                          <a:ea typeface="+mn-ea"/>
                          <a:cs typeface="+mn-cs"/>
                        </a:rPr>
                        <a:t>S</a:t>
                      </a:r>
                      <a:endParaRPr lang="zh-CN" altLang="en-US" sz="1800" dirty="0">
                        <a:solidFill>
                          <a:srgbClr val="FF0000"/>
                        </a:solidFill>
                      </a:endParaRPr>
                    </a:p>
                  </a:txBody>
                  <a:tcPr marL="91439" marR="91439" marT="45706" marB="45706"/>
                </a:tc>
                <a:tc>
                  <a:txBody>
                    <a:bodyPr/>
                    <a:lstStyle/>
                    <a:p>
                      <a:r>
                        <a:rPr kumimoji="0" lang="en-US" altLang="zh-CN" sz="1800" kern="1200" baseline="0" dirty="0">
                          <a:solidFill>
                            <a:schemeClr val="dk1"/>
                          </a:solidFill>
                          <a:latin typeface="+mn-lt"/>
                          <a:ea typeface="+mn-ea"/>
                          <a:cs typeface="+mn-cs"/>
                        </a:rPr>
                        <a:t>{A,B,C} </a:t>
                      </a:r>
                      <a:endParaRPr lang="zh-CN" altLang="en-US" sz="1800" dirty="0"/>
                    </a:p>
                  </a:txBody>
                  <a:tcPr marL="91439" marR="91439" marT="45706" marB="45706"/>
                </a:tc>
                <a:extLst>
                  <a:ext uri="{0D108BD9-81ED-4DB2-BD59-A6C34878D82A}">
                    <a16:rowId xmlns:a16="http://schemas.microsoft.com/office/drawing/2014/main" val="10002"/>
                  </a:ext>
                </a:extLst>
              </a:tr>
              <a:tr h="365720">
                <a:tc>
                  <a:txBody>
                    <a:bodyPr/>
                    <a:lstStyle/>
                    <a:p>
                      <a:r>
                        <a:rPr kumimoji="0" lang="en-US" altLang="zh-CN" sz="1800" kern="1200" baseline="0" dirty="0">
                          <a:solidFill>
                            <a:schemeClr val="dk1"/>
                          </a:solidFill>
                          <a:latin typeface="+mn-lt"/>
                          <a:ea typeface="+mn-ea"/>
                          <a:cs typeface="+mn-cs"/>
                        </a:rPr>
                        <a:t>A</a:t>
                      </a:r>
                      <a:endParaRPr lang="zh-CN" altLang="en-US" sz="1800" dirty="0">
                        <a:solidFill>
                          <a:srgbClr val="FF0000"/>
                        </a:solidFill>
                      </a:endParaRPr>
                    </a:p>
                  </a:txBody>
                  <a:tcPr marL="91439" marR="91439" marT="45706" marB="45706"/>
                </a:tc>
                <a:tc>
                  <a:txBody>
                    <a:bodyPr/>
                    <a:lstStyle/>
                    <a:p>
                      <a:r>
                        <a:rPr kumimoji="0" lang="en-US" altLang="zh-CN" sz="1800" kern="1200" baseline="0" dirty="0">
                          <a:solidFill>
                            <a:schemeClr val="dk1"/>
                          </a:solidFill>
                          <a:latin typeface="+mn-lt"/>
                          <a:ea typeface="+mn-ea"/>
                          <a:cs typeface="+mn-cs"/>
                        </a:rPr>
                        <a:t>{B,C,D,E}</a:t>
                      </a:r>
                      <a:endParaRPr lang="zh-CN" altLang="en-US" sz="1800" dirty="0"/>
                    </a:p>
                  </a:txBody>
                  <a:tcPr marL="91439" marR="91439" marT="45706" marB="45706"/>
                </a:tc>
                <a:extLst>
                  <a:ext uri="{0D108BD9-81ED-4DB2-BD59-A6C34878D82A}">
                    <a16:rowId xmlns:a16="http://schemas.microsoft.com/office/drawing/2014/main" val="10003"/>
                  </a:ext>
                </a:extLst>
              </a:tr>
              <a:tr h="3657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CN" sz="1800" kern="1200" baseline="0" dirty="0">
                          <a:solidFill>
                            <a:schemeClr val="tx1"/>
                          </a:solidFill>
                          <a:latin typeface="+mn-lt"/>
                          <a:ea typeface="+mn-ea"/>
                          <a:cs typeface="+mn-cs"/>
                        </a:rPr>
                        <a:t>B</a:t>
                      </a:r>
                      <a:endParaRPr lang="zh-CN" altLang="en-US" sz="1800" dirty="0">
                        <a:solidFill>
                          <a:srgbClr val="FF0000"/>
                        </a:solidFill>
                      </a:endParaRPr>
                    </a:p>
                  </a:txBody>
                  <a:tcPr marL="91439" marR="91439" marT="45706" marB="45706"/>
                </a:tc>
                <a:tc>
                  <a:txBody>
                    <a:bodyPr/>
                    <a:lstStyle/>
                    <a:p>
                      <a:r>
                        <a:rPr kumimoji="0" lang="en-US" altLang="zh-CN" sz="1800" kern="1200" baseline="0" dirty="0">
                          <a:solidFill>
                            <a:schemeClr val="dk1"/>
                          </a:solidFill>
                          <a:latin typeface="+mn-lt"/>
                          <a:ea typeface="+mn-ea"/>
                          <a:cs typeface="+mn-cs"/>
                        </a:rPr>
                        <a:t>{C,D,E,G}</a:t>
                      </a:r>
                      <a:endParaRPr lang="zh-CN" altLang="en-US" sz="1800" dirty="0"/>
                    </a:p>
                  </a:txBody>
                  <a:tcPr marL="91439" marR="91439" marT="45706" marB="45706"/>
                </a:tc>
                <a:extLst>
                  <a:ext uri="{0D108BD9-81ED-4DB2-BD59-A6C34878D82A}">
                    <a16:rowId xmlns:a16="http://schemas.microsoft.com/office/drawing/2014/main" val="10004"/>
                  </a:ext>
                </a:extLst>
              </a:tr>
              <a:tr h="365720">
                <a:tc>
                  <a:txBody>
                    <a:bodyPr/>
                    <a:lstStyle/>
                    <a:p>
                      <a:r>
                        <a:rPr kumimoji="0" lang="en-US" altLang="zh-CN" sz="1800" kern="1200" baseline="0" dirty="0">
                          <a:solidFill>
                            <a:schemeClr val="dk1"/>
                          </a:solidFill>
                          <a:latin typeface="+mn-lt"/>
                          <a:ea typeface="+mn-ea"/>
                          <a:cs typeface="+mn-cs"/>
                        </a:rPr>
                        <a:t>C </a:t>
                      </a:r>
                      <a:endParaRPr lang="zh-CN" altLang="en-US" sz="1800" dirty="0">
                        <a:solidFill>
                          <a:srgbClr val="FF0000"/>
                        </a:solidFill>
                      </a:endParaRPr>
                    </a:p>
                  </a:txBody>
                  <a:tcPr marL="91439" marR="91439" marT="45706" marB="45706"/>
                </a:tc>
                <a:tc>
                  <a:txBody>
                    <a:bodyPr/>
                    <a:lstStyle/>
                    <a:p>
                      <a:r>
                        <a:rPr kumimoji="0" lang="en-US" altLang="zh-CN" sz="1800" kern="1200" baseline="0" dirty="0">
                          <a:solidFill>
                            <a:schemeClr val="dk1"/>
                          </a:solidFill>
                          <a:latin typeface="+mn-lt"/>
                          <a:ea typeface="+mn-ea"/>
                          <a:cs typeface="+mn-cs"/>
                        </a:rPr>
                        <a:t>{D,E,G,F} </a:t>
                      </a:r>
                      <a:endParaRPr lang="zh-CN" altLang="en-US" sz="1800" dirty="0"/>
                    </a:p>
                  </a:txBody>
                  <a:tcPr marL="91439" marR="91439" marT="45706" marB="45706"/>
                </a:tc>
                <a:extLst>
                  <a:ext uri="{0D108BD9-81ED-4DB2-BD59-A6C34878D82A}">
                    <a16:rowId xmlns:a16="http://schemas.microsoft.com/office/drawing/2014/main" val="10005"/>
                  </a:ext>
                </a:extLst>
              </a:tr>
              <a:tr h="365720">
                <a:tc>
                  <a:txBody>
                    <a:bodyPr/>
                    <a:lstStyle/>
                    <a:p>
                      <a:r>
                        <a:rPr kumimoji="0" lang="en-US" altLang="zh-CN" sz="1800" kern="1200" baseline="0" dirty="0">
                          <a:solidFill>
                            <a:schemeClr val="dk1"/>
                          </a:solidFill>
                          <a:latin typeface="+mn-lt"/>
                          <a:ea typeface="+mn-ea"/>
                          <a:cs typeface="+mn-cs"/>
                        </a:rPr>
                        <a:t>D </a:t>
                      </a:r>
                      <a:endParaRPr lang="zh-CN" altLang="en-US" sz="1800" dirty="0">
                        <a:solidFill>
                          <a:srgbClr val="FF0000"/>
                        </a:solidFill>
                      </a:endParaRPr>
                    </a:p>
                  </a:txBody>
                  <a:tcPr marL="91439" marR="91439" marT="45706" marB="45706"/>
                </a:tc>
                <a:tc>
                  <a:txBody>
                    <a:bodyPr/>
                    <a:lstStyle/>
                    <a:p>
                      <a:r>
                        <a:rPr kumimoji="0" lang="en-US" altLang="zh-CN" sz="1800" kern="1200" baseline="0" dirty="0">
                          <a:solidFill>
                            <a:schemeClr val="dk1"/>
                          </a:solidFill>
                          <a:latin typeface="+mn-lt"/>
                          <a:ea typeface="+mn-ea"/>
                          <a:cs typeface="+mn-cs"/>
                        </a:rPr>
                        <a:t>{E,G,F,H }</a:t>
                      </a:r>
                      <a:endParaRPr lang="zh-CN" altLang="en-US" sz="1800" dirty="0"/>
                    </a:p>
                  </a:txBody>
                  <a:tcPr marL="91439" marR="91439" marT="45706" marB="45706"/>
                </a:tc>
                <a:extLst>
                  <a:ext uri="{0D108BD9-81ED-4DB2-BD59-A6C34878D82A}">
                    <a16:rowId xmlns:a16="http://schemas.microsoft.com/office/drawing/2014/main" val="10006"/>
                  </a:ext>
                </a:extLst>
              </a:tr>
              <a:tr h="365720">
                <a:tc>
                  <a:txBody>
                    <a:bodyPr/>
                    <a:lstStyle/>
                    <a:p>
                      <a:r>
                        <a:rPr kumimoji="0" lang="en-US" altLang="zh-CN" sz="1800" kern="1200" baseline="0" dirty="0">
                          <a:solidFill>
                            <a:schemeClr val="dk1"/>
                          </a:solidFill>
                          <a:latin typeface="+mn-lt"/>
                          <a:ea typeface="+mn-ea"/>
                          <a:cs typeface="+mn-cs"/>
                        </a:rPr>
                        <a:t>E </a:t>
                      </a:r>
                      <a:r>
                        <a:rPr kumimoji="0" lang="en-US" altLang="zh-CN" sz="1800" kern="1200" baseline="0" dirty="0">
                          <a:solidFill>
                            <a:srgbClr val="FF0000"/>
                          </a:solidFill>
                          <a:latin typeface="+mn-lt"/>
                          <a:ea typeface="+mn-ea"/>
                          <a:cs typeface="+mn-cs"/>
                        </a:rPr>
                        <a:t>not</a:t>
                      </a:r>
                      <a:r>
                        <a:rPr kumimoji="0" lang="en-US" altLang="zh-CN" sz="1800" kern="1200" baseline="0" dirty="0">
                          <a:solidFill>
                            <a:schemeClr val="dk1"/>
                          </a:solidFill>
                          <a:latin typeface="+mn-lt"/>
                          <a:ea typeface="+mn-ea"/>
                          <a:cs typeface="+mn-cs"/>
                        </a:rPr>
                        <a:t> </a:t>
                      </a:r>
                      <a:r>
                        <a:rPr kumimoji="0" lang="en-US" altLang="zh-CN" sz="1800" kern="1200" baseline="0" dirty="0">
                          <a:solidFill>
                            <a:srgbClr val="FF0000"/>
                          </a:solidFill>
                          <a:latin typeface="+mn-lt"/>
                          <a:ea typeface="+mn-ea"/>
                          <a:cs typeface="+mn-cs"/>
                        </a:rPr>
                        <a:t>goal</a:t>
                      </a:r>
                      <a:endParaRPr lang="zh-CN" altLang="en-US" sz="1800" dirty="0">
                        <a:solidFill>
                          <a:srgbClr val="FF0000"/>
                        </a:solidFill>
                      </a:endParaRPr>
                    </a:p>
                  </a:txBody>
                  <a:tcPr marL="91439" marR="91439" marT="45706" marB="45706"/>
                </a:tc>
                <a:tc>
                  <a:txBody>
                    <a:bodyPr/>
                    <a:lstStyle/>
                    <a:p>
                      <a:r>
                        <a:rPr kumimoji="0" lang="en-US" altLang="zh-CN" sz="1800" kern="1200" baseline="0" dirty="0">
                          <a:solidFill>
                            <a:schemeClr val="dk1"/>
                          </a:solidFill>
                          <a:latin typeface="+mn-lt"/>
                          <a:ea typeface="+mn-ea"/>
                          <a:cs typeface="+mn-cs"/>
                        </a:rPr>
                        <a:t>{G,F,H,G }</a:t>
                      </a:r>
                      <a:r>
                        <a:rPr kumimoji="0" lang="en-US" altLang="zh-CN" sz="1800" kern="1200" baseline="0" dirty="0">
                          <a:solidFill>
                            <a:srgbClr val="FF0000"/>
                          </a:solidFill>
                          <a:latin typeface="+mn-lt"/>
                          <a:ea typeface="+mn-ea"/>
                          <a:cs typeface="+mn-cs"/>
                        </a:rPr>
                        <a:t> </a:t>
                      </a:r>
                      <a:endParaRPr lang="zh-CN" altLang="en-US" sz="1800" dirty="0">
                        <a:solidFill>
                          <a:srgbClr val="FF0000"/>
                        </a:solidFill>
                      </a:endParaRPr>
                    </a:p>
                  </a:txBody>
                  <a:tcPr marL="91439" marR="91439" marT="45706" marB="45706"/>
                </a:tc>
                <a:extLst>
                  <a:ext uri="{0D108BD9-81ED-4DB2-BD59-A6C34878D82A}">
                    <a16:rowId xmlns:a16="http://schemas.microsoft.com/office/drawing/2014/main" val="10007"/>
                  </a:ext>
                </a:extLst>
              </a:tr>
            </a:tbl>
          </a:graphicData>
        </a:graphic>
      </p:graphicFrame>
      <p:pic>
        <p:nvPicPr>
          <p:cNvPr id="45089" name="Picture 2">
            <a:extLst>
              <a:ext uri="{FF2B5EF4-FFF2-40B4-BE49-F238E27FC236}">
                <a16:creationId xmlns:a16="http://schemas.microsoft.com/office/drawing/2014/main" id="{0C18633F-0579-4960-B7CD-0914227A6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25" y="2214563"/>
            <a:ext cx="4298950"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内容占位符 1">
            <a:extLst>
              <a:ext uri="{FF2B5EF4-FFF2-40B4-BE49-F238E27FC236}">
                <a16:creationId xmlns:a16="http://schemas.microsoft.com/office/drawing/2014/main" id="{002BADD6-51BC-40E1-ADA9-4DE17348FE2B}"/>
              </a:ext>
            </a:extLst>
          </p:cNvPr>
          <p:cNvSpPr>
            <a:spLocks noGrp="1"/>
          </p:cNvSpPr>
          <p:nvPr>
            <p:ph idx="1"/>
          </p:nvPr>
        </p:nvSpPr>
        <p:spPr>
          <a:xfrm>
            <a:off x="1952625" y="1357313"/>
            <a:ext cx="8229600" cy="1090612"/>
          </a:xfrm>
        </p:spPr>
        <p:txBody>
          <a:bodyPr/>
          <a:lstStyle/>
          <a:p>
            <a:pPr eaLnBrk="1" hangingPunct="1">
              <a:buFont typeface="Wingdings 3" panose="05040102010807070707" pitchFamily="18" charset="2"/>
              <a:buNone/>
            </a:pPr>
            <a:r>
              <a:rPr lang="en-US" altLang="zh-CN" b="1"/>
              <a:t>generalSearch(problem, </a:t>
            </a:r>
            <a:r>
              <a:rPr lang="en-US" altLang="zh-CN" b="1">
                <a:solidFill>
                  <a:srgbClr val="FF0000"/>
                </a:solidFill>
              </a:rPr>
              <a:t>Queue</a:t>
            </a:r>
            <a:r>
              <a:rPr lang="en-US" altLang="zh-CN" b="1"/>
              <a:t>) </a:t>
            </a:r>
          </a:p>
          <a:p>
            <a:pPr eaLnBrk="1" hangingPunct="1">
              <a:buFont typeface="Wingdings 3" panose="05040102010807070707" pitchFamily="18" charset="2"/>
              <a:buNone/>
            </a:pPr>
            <a:r>
              <a:rPr lang="en-US" altLang="zh-CN"/>
              <a:t># of nodes tested: 7, expanded: 6 </a:t>
            </a:r>
          </a:p>
          <a:p>
            <a:pPr eaLnBrk="1" hangingPunct="1"/>
            <a:endParaRPr lang="zh-CN" altLang="en-US"/>
          </a:p>
        </p:txBody>
      </p:sp>
      <p:sp>
        <p:nvSpPr>
          <p:cNvPr id="3" name="标题 2">
            <a:extLst>
              <a:ext uri="{FF2B5EF4-FFF2-40B4-BE49-F238E27FC236}">
                <a16:creationId xmlns:a16="http://schemas.microsoft.com/office/drawing/2014/main" id="{B5761600-7373-4BBE-A8F8-06F560401551}"/>
              </a:ext>
            </a:extLst>
          </p:cNvPr>
          <p:cNvSpPr>
            <a:spLocks noGrp="1"/>
          </p:cNvSpPr>
          <p:nvPr>
            <p:ph type="title"/>
          </p:nvPr>
        </p:nvSpPr>
        <p:spPr/>
        <p:txBody>
          <a:bodyPr/>
          <a:lstStyle/>
          <a:p>
            <a:pPr eaLnBrk="1" hangingPunct="1">
              <a:defRPr/>
            </a:pPr>
            <a:r>
              <a:rPr lang="en-US" altLang="zh-CN" dirty="0"/>
              <a:t>Example: BFS</a:t>
            </a:r>
            <a:endParaRPr lang="zh-CN" altLang="en-US" dirty="0"/>
          </a:p>
        </p:txBody>
      </p:sp>
      <p:graphicFrame>
        <p:nvGraphicFramePr>
          <p:cNvPr id="4" name="表格 3">
            <a:extLst>
              <a:ext uri="{FF2B5EF4-FFF2-40B4-BE49-F238E27FC236}">
                <a16:creationId xmlns:a16="http://schemas.microsoft.com/office/drawing/2014/main" id="{BC5F3372-E5C3-4C89-A8DB-5EF806C67DBA}"/>
              </a:ext>
            </a:extLst>
          </p:cNvPr>
          <p:cNvGraphicFramePr>
            <a:graphicFrameLocks noGrp="1"/>
          </p:cNvGraphicFramePr>
          <p:nvPr/>
        </p:nvGraphicFramePr>
        <p:xfrm>
          <a:off x="1952626" y="2428876"/>
          <a:ext cx="3929063" cy="3292479"/>
        </p:xfrm>
        <a:graphic>
          <a:graphicData uri="http://schemas.openxmlformats.org/drawingml/2006/table">
            <a:tbl>
              <a:tblPr firstRow="1" bandRow="1">
                <a:tableStyleId>{5C22544A-7EE6-4342-B048-85BDC9FD1C3A}</a:tableStyleId>
              </a:tblPr>
              <a:tblGrid>
                <a:gridCol w="1643063">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tblGrid>
              <a:tr h="365831">
                <a:tc>
                  <a:txBody>
                    <a:bodyPr/>
                    <a:lstStyle/>
                    <a:p>
                      <a:pPr algn="ctr"/>
                      <a:r>
                        <a:rPr kumimoji="0" lang="en-US" altLang="zh-CN" sz="1800" b="1" kern="1200" baseline="0" dirty="0">
                          <a:solidFill>
                            <a:schemeClr val="lt1"/>
                          </a:solidFill>
                          <a:latin typeface="+mn-lt"/>
                          <a:ea typeface="+mn-ea"/>
                          <a:cs typeface="+mn-cs"/>
                        </a:rPr>
                        <a:t>Expnd. node</a:t>
                      </a:r>
                    </a:p>
                  </a:txBody>
                  <a:tcPr marL="91439" marR="91439" marT="45729" marB="45729"/>
                </a:tc>
                <a:tc>
                  <a:txBody>
                    <a:bodyPr/>
                    <a:lstStyle/>
                    <a:p>
                      <a:pPr algn="ctr"/>
                      <a:r>
                        <a:rPr lang="en-US" altLang="zh-CN" sz="1800" dirty="0"/>
                        <a:t>Open list</a:t>
                      </a:r>
                      <a:endParaRPr lang="zh-CN" altLang="en-US" sz="1800" dirty="0"/>
                    </a:p>
                  </a:txBody>
                  <a:tcPr marL="91439" marR="91439" marT="45729" marB="45729"/>
                </a:tc>
                <a:extLst>
                  <a:ext uri="{0D108BD9-81ED-4DB2-BD59-A6C34878D82A}">
                    <a16:rowId xmlns:a16="http://schemas.microsoft.com/office/drawing/2014/main" val="10000"/>
                  </a:ext>
                </a:extLst>
              </a:tr>
              <a:tr h="365831">
                <a:tc>
                  <a:txBody>
                    <a:bodyPr/>
                    <a:lstStyle/>
                    <a:p>
                      <a:endParaRPr lang="zh-CN" altLang="en-US" sz="1800" dirty="0"/>
                    </a:p>
                  </a:txBody>
                  <a:tcPr marL="91439" marR="91439" marT="45729" marB="45729"/>
                </a:tc>
                <a:tc>
                  <a:txBody>
                    <a:bodyPr/>
                    <a:lstStyle/>
                    <a:p>
                      <a:r>
                        <a:rPr kumimoji="0" lang="en-US" altLang="zh-CN" sz="1800" kern="1200" baseline="0" dirty="0">
                          <a:solidFill>
                            <a:schemeClr val="dk1"/>
                          </a:solidFill>
                          <a:latin typeface="+mn-lt"/>
                          <a:ea typeface="+mn-ea"/>
                          <a:cs typeface="+mn-cs"/>
                        </a:rPr>
                        <a:t>{S}</a:t>
                      </a:r>
                      <a:endParaRPr lang="zh-CN" altLang="en-US" sz="1800" dirty="0"/>
                    </a:p>
                  </a:txBody>
                  <a:tcPr marL="91439" marR="91439" marT="45729" marB="45729"/>
                </a:tc>
                <a:extLst>
                  <a:ext uri="{0D108BD9-81ED-4DB2-BD59-A6C34878D82A}">
                    <a16:rowId xmlns:a16="http://schemas.microsoft.com/office/drawing/2014/main" val="10001"/>
                  </a:ext>
                </a:extLst>
              </a:tr>
              <a:tr h="365831">
                <a:tc>
                  <a:txBody>
                    <a:bodyPr/>
                    <a:lstStyle/>
                    <a:p>
                      <a:r>
                        <a:rPr kumimoji="0" lang="en-US" altLang="zh-CN" sz="1800" kern="1200" baseline="0" dirty="0">
                          <a:solidFill>
                            <a:schemeClr val="dk1"/>
                          </a:solidFill>
                          <a:latin typeface="+mn-lt"/>
                          <a:ea typeface="+mn-ea"/>
                          <a:cs typeface="+mn-cs"/>
                        </a:rPr>
                        <a:t>S</a:t>
                      </a:r>
                      <a:endParaRPr lang="zh-CN" altLang="en-US" sz="1800" dirty="0">
                        <a:solidFill>
                          <a:srgbClr val="FF0000"/>
                        </a:solidFill>
                      </a:endParaRPr>
                    </a:p>
                  </a:txBody>
                  <a:tcPr marL="91439" marR="91439" marT="45729" marB="45729"/>
                </a:tc>
                <a:tc>
                  <a:txBody>
                    <a:bodyPr/>
                    <a:lstStyle/>
                    <a:p>
                      <a:r>
                        <a:rPr kumimoji="0" lang="en-US" altLang="zh-CN" sz="1800" kern="1200" baseline="0" dirty="0">
                          <a:solidFill>
                            <a:schemeClr val="dk1"/>
                          </a:solidFill>
                          <a:latin typeface="+mn-lt"/>
                          <a:ea typeface="+mn-ea"/>
                          <a:cs typeface="+mn-cs"/>
                        </a:rPr>
                        <a:t>{A,B,C} </a:t>
                      </a:r>
                      <a:endParaRPr lang="zh-CN" altLang="en-US" sz="1800" dirty="0"/>
                    </a:p>
                  </a:txBody>
                  <a:tcPr marL="91439" marR="91439" marT="45729" marB="45729"/>
                </a:tc>
                <a:extLst>
                  <a:ext uri="{0D108BD9-81ED-4DB2-BD59-A6C34878D82A}">
                    <a16:rowId xmlns:a16="http://schemas.microsoft.com/office/drawing/2014/main" val="10002"/>
                  </a:ext>
                </a:extLst>
              </a:tr>
              <a:tr h="365831">
                <a:tc>
                  <a:txBody>
                    <a:bodyPr/>
                    <a:lstStyle/>
                    <a:p>
                      <a:r>
                        <a:rPr kumimoji="0" lang="en-US" altLang="zh-CN" sz="1800" kern="1200" baseline="0" dirty="0">
                          <a:solidFill>
                            <a:schemeClr val="dk1"/>
                          </a:solidFill>
                          <a:latin typeface="+mn-lt"/>
                          <a:ea typeface="+mn-ea"/>
                          <a:cs typeface="+mn-cs"/>
                        </a:rPr>
                        <a:t>A</a:t>
                      </a:r>
                      <a:endParaRPr lang="zh-CN" altLang="en-US" sz="1800" dirty="0">
                        <a:solidFill>
                          <a:srgbClr val="FF0000"/>
                        </a:solidFill>
                      </a:endParaRPr>
                    </a:p>
                  </a:txBody>
                  <a:tcPr marL="91439" marR="91439" marT="45729" marB="45729"/>
                </a:tc>
                <a:tc>
                  <a:txBody>
                    <a:bodyPr/>
                    <a:lstStyle/>
                    <a:p>
                      <a:r>
                        <a:rPr kumimoji="0" lang="en-US" altLang="zh-CN" sz="1800" kern="1200" baseline="0" dirty="0">
                          <a:solidFill>
                            <a:schemeClr val="dk1"/>
                          </a:solidFill>
                          <a:latin typeface="+mn-lt"/>
                          <a:ea typeface="+mn-ea"/>
                          <a:cs typeface="+mn-cs"/>
                        </a:rPr>
                        <a:t>{B,C,D,E}</a:t>
                      </a:r>
                      <a:endParaRPr lang="zh-CN" altLang="en-US" sz="1800" dirty="0"/>
                    </a:p>
                  </a:txBody>
                  <a:tcPr marL="91439" marR="91439" marT="45729" marB="45729"/>
                </a:tc>
                <a:extLst>
                  <a:ext uri="{0D108BD9-81ED-4DB2-BD59-A6C34878D82A}">
                    <a16:rowId xmlns:a16="http://schemas.microsoft.com/office/drawing/2014/main" val="10003"/>
                  </a:ext>
                </a:extLst>
              </a:tr>
              <a:tr h="3658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CN" sz="1800" kern="1200" baseline="0" dirty="0">
                          <a:solidFill>
                            <a:schemeClr val="tx1"/>
                          </a:solidFill>
                          <a:latin typeface="+mn-lt"/>
                          <a:ea typeface="+mn-ea"/>
                          <a:cs typeface="+mn-cs"/>
                        </a:rPr>
                        <a:t>B</a:t>
                      </a:r>
                      <a:endParaRPr lang="zh-CN" altLang="en-US" sz="1800" dirty="0">
                        <a:solidFill>
                          <a:srgbClr val="FF0000"/>
                        </a:solidFill>
                      </a:endParaRPr>
                    </a:p>
                  </a:txBody>
                  <a:tcPr marL="91439" marR="91439" marT="45729" marB="45729"/>
                </a:tc>
                <a:tc>
                  <a:txBody>
                    <a:bodyPr/>
                    <a:lstStyle/>
                    <a:p>
                      <a:r>
                        <a:rPr kumimoji="0" lang="en-US" altLang="zh-CN" sz="1800" kern="1200" baseline="0" dirty="0">
                          <a:solidFill>
                            <a:schemeClr val="dk1"/>
                          </a:solidFill>
                          <a:latin typeface="+mn-lt"/>
                          <a:ea typeface="+mn-ea"/>
                          <a:cs typeface="+mn-cs"/>
                        </a:rPr>
                        <a:t>{C,D,E,G}</a:t>
                      </a:r>
                      <a:endParaRPr lang="zh-CN" altLang="en-US" sz="1800" dirty="0"/>
                    </a:p>
                  </a:txBody>
                  <a:tcPr marL="91439" marR="91439" marT="45729" marB="45729"/>
                </a:tc>
                <a:extLst>
                  <a:ext uri="{0D108BD9-81ED-4DB2-BD59-A6C34878D82A}">
                    <a16:rowId xmlns:a16="http://schemas.microsoft.com/office/drawing/2014/main" val="10004"/>
                  </a:ext>
                </a:extLst>
              </a:tr>
              <a:tr h="365831">
                <a:tc>
                  <a:txBody>
                    <a:bodyPr/>
                    <a:lstStyle/>
                    <a:p>
                      <a:r>
                        <a:rPr kumimoji="0" lang="en-US" altLang="zh-CN" sz="1800" kern="1200" baseline="0" dirty="0">
                          <a:solidFill>
                            <a:schemeClr val="dk1"/>
                          </a:solidFill>
                          <a:latin typeface="+mn-lt"/>
                          <a:ea typeface="+mn-ea"/>
                          <a:cs typeface="+mn-cs"/>
                        </a:rPr>
                        <a:t>C </a:t>
                      </a:r>
                      <a:endParaRPr lang="zh-CN" altLang="en-US" sz="1800" dirty="0">
                        <a:solidFill>
                          <a:srgbClr val="FF0000"/>
                        </a:solidFill>
                      </a:endParaRPr>
                    </a:p>
                  </a:txBody>
                  <a:tcPr marL="91439" marR="91439" marT="45729" marB="45729"/>
                </a:tc>
                <a:tc>
                  <a:txBody>
                    <a:bodyPr/>
                    <a:lstStyle/>
                    <a:p>
                      <a:r>
                        <a:rPr kumimoji="0" lang="en-US" altLang="zh-CN" sz="1800" kern="1200" baseline="0" dirty="0">
                          <a:solidFill>
                            <a:schemeClr val="dk1"/>
                          </a:solidFill>
                          <a:latin typeface="+mn-lt"/>
                          <a:ea typeface="+mn-ea"/>
                          <a:cs typeface="+mn-cs"/>
                        </a:rPr>
                        <a:t>{D,E,G,F} </a:t>
                      </a:r>
                      <a:endParaRPr lang="zh-CN" altLang="en-US" sz="1800" dirty="0"/>
                    </a:p>
                  </a:txBody>
                  <a:tcPr marL="91439" marR="91439" marT="45729" marB="45729"/>
                </a:tc>
                <a:extLst>
                  <a:ext uri="{0D108BD9-81ED-4DB2-BD59-A6C34878D82A}">
                    <a16:rowId xmlns:a16="http://schemas.microsoft.com/office/drawing/2014/main" val="10005"/>
                  </a:ext>
                </a:extLst>
              </a:tr>
              <a:tr h="365831">
                <a:tc>
                  <a:txBody>
                    <a:bodyPr/>
                    <a:lstStyle/>
                    <a:p>
                      <a:r>
                        <a:rPr kumimoji="0" lang="en-US" altLang="zh-CN" sz="1800" kern="1200" baseline="0" dirty="0">
                          <a:solidFill>
                            <a:schemeClr val="dk1"/>
                          </a:solidFill>
                          <a:latin typeface="+mn-lt"/>
                          <a:ea typeface="+mn-ea"/>
                          <a:cs typeface="+mn-cs"/>
                        </a:rPr>
                        <a:t>D </a:t>
                      </a:r>
                      <a:endParaRPr lang="zh-CN" altLang="en-US" sz="1800" dirty="0">
                        <a:solidFill>
                          <a:srgbClr val="FF0000"/>
                        </a:solidFill>
                      </a:endParaRPr>
                    </a:p>
                  </a:txBody>
                  <a:tcPr marL="91439" marR="91439" marT="45729" marB="45729"/>
                </a:tc>
                <a:tc>
                  <a:txBody>
                    <a:bodyPr/>
                    <a:lstStyle/>
                    <a:p>
                      <a:r>
                        <a:rPr kumimoji="0" lang="en-US" altLang="zh-CN" sz="1800" kern="1200" baseline="0" dirty="0">
                          <a:solidFill>
                            <a:schemeClr val="dk1"/>
                          </a:solidFill>
                          <a:latin typeface="+mn-lt"/>
                          <a:ea typeface="+mn-ea"/>
                          <a:cs typeface="+mn-cs"/>
                        </a:rPr>
                        <a:t>{E,G,F,H }</a:t>
                      </a:r>
                      <a:endParaRPr lang="zh-CN" altLang="en-US" sz="1800" dirty="0"/>
                    </a:p>
                  </a:txBody>
                  <a:tcPr marL="91439" marR="91439" marT="45729" marB="45729"/>
                </a:tc>
                <a:extLst>
                  <a:ext uri="{0D108BD9-81ED-4DB2-BD59-A6C34878D82A}">
                    <a16:rowId xmlns:a16="http://schemas.microsoft.com/office/drawing/2014/main" val="10006"/>
                  </a:ext>
                </a:extLst>
              </a:tr>
              <a:tr h="365831">
                <a:tc>
                  <a:txBody>
                    <a:bodyPr/>
                    <a:lstStyle/>
                    <a:p>
                      <a:r>
                        <a:rPr kumimoji="0" lang="en-US" altLang="zh-CN" sz="1800" kern="1200" baseline="0" dirty="0">
                          <a:solidFill>
                            <a:schemeClr val="dk1"/>
                          </a:solidFill>
                          <a:latin typeface="+mn-lt"/>
                          <a:ea typeface="+mn-ea"/>
                          <a:cs typeface="+mn-cs"/>
                        </a:rPr>
                        <a:t>E</a:t>
                      </a:r>
                      <a:endParaRPr lang="zh-CN" altLang="en-US" sz="1800" dirty="0">
                        <a:solidFill>
                          <a:srgbClr val="FF0000"/>
                        </a:solidFill>
                      </a:endParaRPr>
                    </a:p>
                  </a:txBody>
                  <a:tcPr marL="91439" marR="91439" marT="45729" marB="45729"/>
                </a:tc>
                <a:tc>
                  <a:txBody>
                    <a:bodyPr/>
                    <a:lstStyle/>
                    <a:p>
                      <a:r>
                        <a:rPr kumimoji="0" lang="en-US" altLang="zh-CN" sz="1800" kern="1200" baseline="0" dirty="0">
                          <a:solidFill>
                            <a:schemeClr val="dk1"/>
                          </a:solidFill>
                          <a:latin typeface="+mn-lt"/>
                          <a:ea typeface="+mn-ea"/>
                          <a:cs typeface="+mn-cs"/>
                        </a:rPr>
                        <a:t>{G,F,H,G }</a:t>
                      </a:r>
                      <a:r>
                        <a:rPr kumimoji="0" lang="en-US" altLang="zh-CN" sz="1800" kern="1200" baseline="0" dirty="0">
                          <a:solidFill>
                            <a:srgbClr val="FF0000"/>
                          </a:solidFill>
                          <a:latin typeface="+mn-lt"/>
                          <a:ea typeface="+mn-ea"/>
                          <a:cs typeface="+mn-cs"/>
                        </a:rPr>
                        <a:t> </a:t>
                      </a:r>
                      <a:endParaRPr lang="zh-CN" altLang="en-US" sz="1800" dirty="0">
                        <a:solidFill>
                          <a:srgbClr val="FF0000"/>
                        </a:solidFill>
                      </a:endParaRPr>
                    </a:p>
                  </a:txBody>
                  <a:tcPr marL="91439" marR="91439" marT="45729" marB="45729"/>
                </a:tc>
                <a:extLst>
                  <a:ext uri="{0D108BD9-81ED-4DB2-BD59-A6C34878D82A}">
                    <a16:rowId xmlns:a16="http://schemas.microsoft.com/office/drawing/2014/main" val="10007"/>
                  </a:ext>
                </a:extLst>
              </a:tr>
              <a:tr h="365831">
                <a:tc>
                  <a:txBody>
                    <a:bodyPr/>
                    <a:lstStyle/>
                    <a:p>
                      <a:r>
                        <a:rPr kumimoji="0" lang="pt-BR" altLang="zh-CN" sz="1800" kern="1200" baseline="0" dirty="0">
                          <a:solidFill>
                            <a:schemeClr val="dk1"/>
                          </a:solidFill>
                          <a:latin typeface="+mn-lt"/>
                          <a:ea typeface="+mn-ea"/>
                          <a:cs typeface="+mn-cs"/>
                        </a:rPr>
                        <a:t>G </a:t>
                      </a:r>
                      <a:r>
                        <a:rPr kumimoji="0" lang="pt-BR" altLang="zh-CN" sz="1800" kern="1200" baseline="0" dirty="0">
                          <a:solidFill>
                            <a:srgbClr val="FF0000"/>
                          </a:solidFill>
                          <a:latin typeface="+mn-lt"/>
                          <a:ea typeface="+mn-ea"/>
                          <a:cs typeface="+mn-cs"/>
                        </a:rPr>
                        <a:t>goal</a:t>
                      </a:r>
                      <a:endParaRPr lang="zh-CN" altLang="en-US" sz="1800" dirty="0">
                        <a:solidFill>
                          <a:srgbClr val="FF0000"/>
                        </a:solidFill>
                      </a:endParaRPr>
                    </a:p>
                  </a:txBody>
                  <a:tcPr marL="91439" marR="91439" marT="45729" marB="45729"/>
                </a:tc>
                <a:tc>
                  <a:txBody>
                    <a:bodyPr/>
                    <a:lstStyle/>
                    <a:p>
                      <a:r>
                        <a:rPr kumimoji="0" lang="pt-BR" altLang="zh-CN" sz="1800" kern="1200" baseline="0" dirty="0">
                          <a:solidFill>
                            <a:schemeClr val="dk1"/>
                          </a:solidFill>
                          <a:latin typeface="+mn-lt"/>
                          <a:ea typeface="+mn-ea"/>
                          <a:cs typeface="+mn-cs"/>
                        </a:rPr>
                        <a:t>{F,H,G} </a:t>
                      </a:r>
                      <a:r>
                        <a:rPr kumimoji="0" lang="pt-BR" altLang="zh-CN" sz="1800" kern="1200" baseline="0" dirty="0">
                          <a:solidFill>
                            <a:srgbClr val="FF0000"/>
                          </a:solidFill>
                          <a:latin typeface="+mn-lt"/>
                          <a:ea typeface="+mn-ea"/>
                          <a:cs typeface="+mn-cs"/>
                        </a:rPr>
                        <a:t>no expand </a:t>
                      </a:r>
                      <a:endParaRPr lang="zh-CN" altLang="en-US" sz="1800" dirty="0">
                        <a:solidFill>
                          <a:srgbClr val="FF0000"/>
                        </a:solidFill>
                      </a:endParaRPr>
                    </a:p>
                  </a:txBody>
                  <a:tcPr marL="91439" marR="91439" marT="45729" marB="45729"/>
                </a:tc>
                <a:extLst>
                  <a:ext uri="{0D108BD9-81ED-4DB2-BD59-A6C34878D82A}">
                    <a16:rowId xmlns:a16="http://schemas.microsoft.com/office/drawing/2014/main" val="10008"/>
                  </a:ext>
                </a:extLst>
              </a:tr>
            </a:tbl>
          </a:graphicData>
        </a:graphic>
      </p:graphicFrame>
      <p:pic>
        <p:nvPicPr>
          <p:cNvPr id="46116" name="Picture 2">
            <a:extLst>
              <a:ext uri="{FF2B5EF4-FFF2-40B4-BE49-F238E27FC236}">
                <a16:creationId xmlns:a16="http://schemas.microsoft.com/office/drawing/2014/main" id="{FC840D5E-7BAB-4343-BE20-EA6DE3432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563" y="2286000"/>
            <a:ext cx="4475162"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7106" name="Picture 2">
            <a:extLst>
              <a:ext uri="{FF2B5EF4-FFF2-40B4-BE49-F238E27FC236}">
                <a16:creationId xmlns:a16="http://schemas.microsoft.com/office/drawing/2014/main" id="{5A1027D9-B807-4C86-8C7D-5C95E6D0CE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26" y="2428875"/>
            <a:ext cx="4214813" cy="433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内容占位符 1">
            <a:extLst>
              <a:ext uri="{FF2B5EF4-FFF2-40B4-BE49-F238E27FC236}">
                <a16:creationId xmlns:a16="http://schemas.microsoft.com/office/drawing/2014/main" id="{E7926B50-670E-4907-85C9-428E24BE1678}"/>
              </a:ext>
            </a:extLst>
          </p:cNvPr>
          <p:cNvSpPr>
            <a:spLocks noGrp="1"/>
          </p:cNvSpPr>
          <p:nvPr>
            <p:ph idx="1"/>
          </p:nvPr>
        </p:nvSpPr>
        <p:spPr/>
        <p:txBody>
          <a:bodyPr/>
          <a:lstStyle/>
          <a:p>
            <a:pPr eaLnBrk="1" hangingPunct="1">
              <a:buFont typeface="Wingdings 3" panose="05040102010807070707" pitchFamily="18" charset="2"/>
              <a:buNone/>
            </a:pPr>
            <a:r>
              <a:rPr lang="en-US" altLang="zh-CN" b="1"/>
              <a:t>generalSearch(problem, </a:t>
            </a:r>
            <a:r>
              <a:rPr lang="en-US" altLang="zh-CN" b="1">
                <a:solidFill>
                  <a:srgbClr val="FF0000"/>
                </a:solidFill>
              </a:rPr>
              <a:t>Queue</a:t>
            </a:r>
            <a:r>
              <a:rPr lang="en-US" altLang="zh-CN" b="1"/>
              <a:t>) </a:t>
            </a:r>
          </a:p>
          <a:p>
            <a:pPr eaLnBrk="1" hangingPunct="1">
              <a:buFont typeface="Wingdings 3" panose="05040102010807070707" pitchFamily="18" charset="2"/>
              <a:buNone/>
            </a:pPr>
            <a:r>
              <a:rPr lang="en-US" altLang="zh-CN"/>
              <a:t># of nodes tested: 7, expanded: 6 </a:t>
            </a:r>
          </a:p>
          <a:p>
            <a:pPr eaLnBrk="1" hangingPunct="1"/>
            <a:endParaRPr lang="zh-CN" altLang="en-US"/>
          </a:p>
        </p:txBody>
      </p:sp>
      <p:sp>
        <p:nvSpPr>
          <p:cNvPr id="3" name="标题 2">
            <a:extLst>
              <a:ext uri="{FF2B5EF4-FFF2-40B4-BE49-F238E27FC236}">
                <a16:creationId xmlns:a16="http://schemas.microsoft.com/office/drawing/2014/main" id="{62C5E653-0A3D-46FB-9636-4535A8EECECD}"/>
              </a:ext>
            </a:extLst>
          </p:cNvPr>
          <p:cNvSpPr>
            <a:spLocks noGrp="1"/>
          </p:cNvSpPr>
          <p:nvPr>
            <p:ph type="title"/>
          </p:nvPr>
        </p:nvSpPr>
        <p:spPr/>
        <p:txBody>
          <a:bodyPr/>
          <a:lstStyle/>
          <a:p>
            <a:pPr eaLnBrk="1" hangingPunct="1">
              <a:defRPr/>
            </a:pPr>
            <a:r>
              <a:rPr lang="en-US" altLang="zh-CN" dirty="0"/>
              <a:t>Example: BFS</a:t>
            </a:r>
            <a:endParaRPr lang="zh-CN" altLang="en-US" dirty="0"/>
          </a:p>
        </p:txBody>
      </p:sp>
      <p:sp>
        <p:nvSpPr>
          <p:cNvPr id="4" name="矩形 3">
            <a:extLst>
              <a:ext uri="{FF2B5EF4-FFF2-40B4-BE49-F238E27FC236}">
                <a16:creationId xmlns:a16="http://schemas.microsoft.com/office/drawing/2014/main" id="{351E48E4-AC8B-40A4-9DED-013291E3D7F6}"/>
              </a:ext>
            </a:extLst>
          </p:cNvPr>
          <p:cNvSpPr>
            <a:spLocks noChangeArrowheads="1"/>
          </p:cNvSpPr>
          <p:nvPr/>
        </p:nvSpPr>
        <p:spPr bwMode="auto">
          <a:xfrm>
            <a:off x="7310439" y="5786439"/>
            <a:ext cx="207781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rgbClr val="990099"/>
                </a:solidFill>
                <a:latin typeface="Arial" panose="020B0604020202020204" pitchFamily="34" charset="0"/>
                <a:ea typeface="楷体_GB2312" pitchFamily="1" charset="-122"/>
              </a:rPr>
              <a:t>Path: S,B,G</a:t>
            </a:r>
          </a:p>
          <a:p>
            <a:pPr eaLnBrk="1" hangingPunct="1">
              <a:spcBef>
                <a:spcPct val="0"/>
              </a:spcBef>
              <a:buClrTx/>
              <a:buSzTx/>
              <a:buFontTx/>
              <a:buNone/>
            </a:pPr>
            <a:r>
              <a:rPr lang="en-US" altLang="zh-CN" sz="2800">
                <a:solidFill>
                  <a:srgbClr val="990099"/>
                </a:solidFill>
                <a:latin typeface="Arial" panose="020B0604020202020204" pitchFamily="34" charset="0"/>
                <a:ea typeface="楷体_GB2312" pitchFamily="1" charset="-122"/>
              </a:rPr>
              <a:t>Cost:8 </a:t>
            </a:r>
          </a:p>
        </p:txBody>
      </p:sp>
      <p:graphicFrame>
        <p:nvGraphicFramePr>
          <p:cNvPr id="5" name="表格 4">
            <a:extLst>
              <a:ext uri="{FF2B5EF4-FFF2-40B4-BE49-F238E27FC236}">
                <a16:creationId xmlns:a16="http://schemas.microsoft.com/office/drawing/2014/main" id="{1DA82E4E-CFD3-4FE4-8EB5-0C0BA9A7C0C3}"/>
              </a:ext>
            </a:extLst>
          </p:cNvPr>
          <p:cNvGraphicFramePr>
            <a:graphicFrameLocks noGrp="1"/>
          </p:cNvGraphicFramePr>
          <p:nvPr/>
        </p:nvGraphicFramePr>
        <p:xfrm>
          <a:off x="1952626" y="2428876"/>
          <a:ext cx="3929063" cy="3292479"/>
        </p:xfrm>
        <a:graphic>
          <a:graphicData uri="http://schemas.openxmlformats.org/drawingml/2006/table">
            <a:tbl>
              <a:tblPr firstRow="1" bandRow="1">
                <a:tableStyleId>{5C22544A-7EE6-4342-B048-85BDC9FD1C3A}</a:tableStyleId>
              </a:tblPr>
              <a:tblGrid>
                <a:gridCol w="1643063">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tblGrid>
              <a:tr h="365831">
                <a:tc>
                  <a:txBody>
                    <a:bodyPr/>
                    <a:lstStyle/>
                    <a:p>
                      <a:pPr algn="ctr"/>
                      <a:r>
                        <a:rPr kumimoji="0" lang="en-US" altLang="zh-CN" sz="1800" b="1" kern="1200" baseline="0" dirty="0">
                          <a:solidFill>
                            <a:schemeClr val="lt1"/>
                          </a:solidFill>
                          <a:latin typeface="+mn-lt"/>
                          <a:ea typeface="+mn-ea"/>
                          <a:cs typeface="+mn-cs"/>
                        </a:rPr>
                        <a:t>Expnd. node</a:t>
                      </a:r>
                    </a:p>
                  </a:txBody>
                  <a:tcPr marL="91439" marR="91439" marT="45729" marB="45729"/>
                </a:tc>
                <a:tc>
                  <a:txBody>
                    <a:bodyPr/>
                    <a:lstStyle/>
                    <a:p>
                      <a:pPr algn="ctr"/>
                      <a:r>
                        <a:rPr lang="en-US" altLang="zh-CN" sz="1800" dirty="0"/>
                        <a:t>Open list</a:t>
                      </a:r>
                      <a:endParaRPr lang="zh-CN" altLang="en-US" sz="1800" dirty="0"/>
                    </a:p>
                  </a:txBody>
                  <a:tcPr marL="91439" marR="91439" marT="45729" marB="45729"/>
                </a:tc>
                <a:extLst>
                  <a:ext uri="{0D108BD9-81ED-4DB2-BD59-A6C34878D82A}">
                    <a16:rowId xmlns:a16="http://schemas.microsoft.com/office/drawing/2014/main" val="10000"/>
                  </a:ext>
                </a:extLst>
              </a:tr>
              <a:tr h="365831">
                <a:tc>
                  <a:txBody>
                    <a:bodyPr/>
                    <a:lstStyle/>
                    <a:p>
                      <a:endParaRPr lang="zh-CN" altLang="en-US" sz="1800" dirty="0"/>
                    </a:p>
                  </a:txBody>
                  <a:tcPr marL="91439" marR="91439" marT="45729" marB="45729"/>
                </a:tc>
                <a:tc>
                  <a:txBody>
                    <a:bodyPr/>
                    <a:lstStyle/>
                    <a:p>
                      <a:r>
                        <a:rPr kumimoji="0" lang="en-US" altLang="zh-CN" sz="1800" kern="1200" baseline="0" dirty="0">
                          <a:solidFill>
                            <a:schemeClr val="dk1"/>
                          </a:solidFill>
                          <a:latin typeface="+mn-lt"/>
                          <a:ea typeface="+mn-ea"/>
                          <a:cs typeface="+mn-cs"/>
                        </a:rPr>
                        <a:t>{S}</a:t>
                      </a:r>
                      <a:endParaRPr lang="zh-CN" altLang="en-US" sz="1800" dirty="0"/>
                    </a:p>
                  </a:txBody>
                  <a:tcPr marL="91439" marR="91439" marT="45729" marB="45729"/>
                </a:tc>
                <a:extLst>
                  <a:ext uri="{0D108BD9-81ED-4DB2-BD59-A6C34878D82A}">
                    <a16:rowId xmlns:a16="http://schemas.microsoft.com/office/drawing/2014/main" val="10001"/>
                  </a:ext>
                </a:extLst>
              </a:tr>
              <a:tr h="365831">
                <a:tc>
                  <a:txBody>
                    <a:bodyPr/>
                    <a:lstStyle/>
                    <a:p>
                      <a:r>
                        <a:rPr kumimoji="0" lang="en-US" altLang="zh-CN" sz="1800" kern="1200" baseline="0" dirty="0">
                          <a:solidFill>
                            <a:schemeClr val="dk1"/>
                          </a:solidFill>
                          <a:latin typeface="+mn-lt"/>
                          <a:ea typeface="+mn-ea"/>
                          <a:cs typeface="+mn-cs"/>
                        </a:rPr>
                        <a:t>S</a:t>
                      </a:r>
                      <a:endParaRPr lang="zh-CN" altLang="en-US" sz="1800" dirty="0">
                        <a:solidFill>
                          <a:srgbClr val="FF0000"/>
                        </a:solidFill>
                      </a:endParaRPr>
                    </a:p>
                  </a:txBody>
                  <a:tcPr marL="91439" marR="91439" marT="45729" marB="45729"/>
                </a:tc>
                <a:tc>
                  <a:txBody>
                    <a:bodyPr/>
                    <a:lstStyle/>
                    <a:p>
                      <a:r>
                        <a:rPr kumimoji="0" lang="en-US" altLang="zh-CN" sz="1800" kern="1200" baseline="0" dirty="0">
                          <a:solidFill>
                            <a:schemeClr val="dk1"/>
                          </a:solidFill>
                          <a:latin typeface="+mn-lt"/>
                          <a:ea typeface="+mn-ea"/>
                          <a:cs typeface="+mn-cs"/>
                        </a:rPr>
                        <a:t>{A,B,C} </a:t>
                      </a:r>
                      <a:endParaRPr lang="zh-CN" altLang="en-US" sz="1800" dirty="0"/>
                    </a:p>
                  </a:txBody>
                  <a:tcPr marL="91439" marR="91439" marT="45729" marB="45729"/>
                </a:tc>
                <a:extLst>
                  <a:ext uri="{0D108BD9-81ED-4DB2-BD59-A6C34878D82A}">
                    <a16:rowId xmlns:a16="http://schemas.microsoft.com/office/drawing/2014/main" val="10002"/>
                  </a:ext>
                </a:extLst>
              </a:tr>
              <a:tr h="365831">
                <a:tc>
                  <a:txBody>
                    <a:bodyPr/>
                    <a:lstStyle/>
                    <a:p>
                      <a:r>
                        <a:rPr kumimoji="0" lang="en-US" altLang="zh-CN" sz="1800" kern="1200" baseline="0" dirty="0">
                          <a:solidFill>
                            <a:schemeClr val="dk1"/>
                          </a:solidFill>
                          <a:latin typeface="+mn-lt"/>
                          <a:ea typeface="+mn-ea"/>
                          <a:cs typeface="+mn-cs"/>
                        </a:rPr>
                        <a:t>A</a:t>
                      </a:r>
                      <a:endParaRPr lang="zh-CN" altLang="en-US" sz="1800" dirty="0">
                        <a:solidFill>
                          <a:srgbClr val="FF0000"/>
                        </a:solidFill>
                      </a:endParaRPr>
                    </a:p>
                  </a:txBody>
                  <a:tcPr marL="91439" marR="91439" marT="45729" marB="45729"/>
                </a:tc>
                <a:tc>
                  <a:txBody>
                    <a:bodyPr/>
                    <a:lstStyle/>
                    <a:p>
                      <a:r>
                        <a:rPr kumimoji="0" lang="en-US" altLang="zh-CN" sz="1800" kern="1200" baseline="0" dirty="0">
                          <a:solidFill>
                            <a:schemeClr val="dk1"/>
                          </a:solidFill>
                          <a:latin typeface="+mn-lt"/>
                          <a:ea typeface="+mn-ea"/>
                          <a:cs typeface="+mn-cs"/>
                        </a:rPr>
                        <a:t>{B,C,D,E}</a:t>
                      </a:r>
                      <a:endParaRPr lang="zh-CN" altLang="en-US" sz="1800" dirty="0"/>
                    </a:p>
                  </a:txBody>
                  <a:tcPr marL="91439" marR="91439" marT="45729" marB="45729"/>
                </a:tc>
                <a:extLst>
                  <a:ext uri="{0D108BD9-81ED-4DB2-BD59-A6C34878D82A}">
                    <a16:rowId xmlns:a16="http://schemas.microsoft.com/office/drawing/2014/main" val="10003"/>
                  </a:ext>
                </a:extLst>
              </a:tr>
              <a:tr h="3658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CN" sz="1800" kern="1200" baseline="0" dirty="0">
                          <a:solidFill>
                            <a:schemeClr val="tx1"/>
                          </a:solidFill>
                          <a:latin typeface="+mn-lt"/>
                          <a:ea typeface="+mn-ea"/>
                          <a:cs typeface="+mn-cs"/>
                        </a:rPr>
                        <a:t>B</a:t>
                      </a:r>
                      <a:endParaRPr lang="zh-CN" altLang="en-US" sz="1800" dirty="0">
                        <a:solidFill>
                          <a:srgbClr val="FF0000"/>
                        </a:solidFill>
                      </a:endParaRPr>
                    </a:p>
                  </a:txBody>
                  <a:tcPr marL="91439" marR="91439" marT="45729" marB="45729"/>
                </a:tc>
                <a:tc>
                  <a:txBody>
                    <a:bodyPr/>
                    <a:lstStyle/>
                    <a:p>
                      <a:r>
                        <a:rPr kumimoji="0" lang="en-US" altLang="zh-CN" sz="1800" kern="1200" baseline="0" dirty="0">
                          <a:solidFill>
                            <a:schemeClr val="dk1"/>
                          </a:solidFill>
                          <a:latin typeface="+mn-lt"/>
                          <a:ea typeface="+mn-ea"/>
                          <a:cs typeface="+mn-cs"/>
                        </a:rPr>
                        <a:t>{C,D,E,G}</a:t>
                      </a:r>
                      <a:endParaRPr lang="zh-CN" altLang="en-US" sz="1800" dirty="0"/>
                    </a:p>
                  </a:txBody>
                  <a:tcPr marL="91439" marR="91439" marT="45729" marB="45729"/>
                </a:tc>
                <a:extLst>
                  <a:ext uri="{0D108BD9-81ED-4DB2-BD59-A6C34878D82A}">
                    <a16:rowId xmlns:a16="http://schemas.microsoft.com/office/drawing/2014/main" val="10004"/>
                  </a:ext>
                </a:extLst>
              </a:tr>
              <a:tr h="365831">
                <a:tc>
                  <a:txBody>
                    <a:bodyPr/>
                    <a:lstStyle/>
                    <a:p>
                      <a:r>
                        <a:rPr kumimoji="0" lang="en-US" altLang="zh-CN" sz="1800" kern="1200" baseline="0" dirty="0">
                          <a:solidFill>
                            <a:schemeClr val="dk1"/>
                          </a:solidFill>
                          <a:latin typeface="+mn-lt"/>
                          <a:ea typeface="+mn-ea"/>
                          <a:cs typeface="+mn-cs"/>
                        </a:rPr>
                        <a:t>C </a:t>
                      </a:r>
                      <a:endParaRPr lang="zh-CN" altLang="en-US" sz="1800" dirty="0">
                        <a:solidFill>
                          <a:srgbClr val="FF0000"/>
                        </a:solidFill>
                      </a:endParaRPr>
                    </a:p>
                  </a:txBody>
                  <a:tcPr marL="91439" marR="91439" marT="45729" marB="45729"/>
                </a:tc>
                <a:tc>
                  <a:txBody>
                    <a:bodyPr/>
                    <a:lstStyle/>
                    <a:p>
                      <a:r>
                        <a:rPr kumimoji="0" lang="en-US" altLang="zh-CN" sz="1800" kern="1200" baseline="0" dirty="0">
                          <a:solidFill>
                            <a:schemeClr val="dk1"/>
                          </a:solidFill>
                          <a:latin typeface="+mn-lt"/>
                          <a:ea typeface="+mn-ea"/>
                          <a:cs typeface="+mn-cs"/>
                        </a:rPr>
                        <a:t>{D,E,G,F} </a:t>
                      </a:r>
                      <a:endParaRPr lang="zh-CN" altLang="en-US" sz="1800" dirty="0"/>
                    </a:p>
                  </a:txBody>
                  <a:tcPr marL="91439" marR="91439" marT="45729" marB="45729"/>
                </a:tc>
                <a:extLst>
                  <a:ext uri="{0D108BD9-81ED-4DB2-BD59-A6C34878D82A}">
                    <a16:rowId xmlns:a16="http://schemas.microsoft.com/office/drawing/2014/main" val="10005"/>
                  </a:ext>
                </a:extLst>
              </a:tr>
              <a:tr h="365831">
                <a:tc>
                  <a:txBody>
                    <a:bodyPr/>
                    <a:lstStyle/>
                    <a:p>
                      <a:r>
                        <a:rPr kumimoji="0" lang="en-US" altLang="zh-CN" sz="1800" kern="1200" baseline="0" dirty="0">
                          <a:solidFill>
                            <a:schemeClr val="dk1"/>
                          </a:solidFill>
                          <a:latin typeface="+mn-lt"/>
                          <a:ea typeface="+mn-ea"/>
                          <a:cs typeface="+mn-cs"/>
                        </a:rPr>
                        <a:t>D </a:t>
                      </a:r>
                      <a:endParaRPr lang="zh-CN" altLang="en-US" sz="1800" dirty="0">
                        <a:solidFill>
                          <a:srgbClr val="FF0000"/>
                        </a:solidFill>
                      </a:endParaRPr>
                    </a:p>
                  </a:txBody>
                  <a:tcPr marL="91439" marR="91439" marT="45729" marB="45729"/>
                </a:tc>
                <a:tc>
                  <a:txBody>
                    <a:bodyPr/>
                    <a:lstStyle/>
                    <a:p>
                      <a:r>
                        <a:rPr kumimoji="0" lang="en-US" altLang="zh-CN" sz="1800" kern="1200" baseline="0" dirty="0">
                          <a:solidFill>
                            <a:schemeClr val="dk1"/>
                          </a:solidFill>
                          <a:latin typeface="+mn-lt"/>
                          <a:ea typeface="+mn-ea"/>
                          <a:cs typeface="+mn-cs"/>
                        </a:rPr>
                        <a:t>{E,G,F,H }</a:t>
                      </a:r>
                      <a:endParaRPr lang="zh-CN" altLang="en-US" sz="1800" dirty="0"/>
                    </a:p>
                  </a:txBody>
                  <a:tcPr marL="91439" marR="91439" marT="45729" marB="45729"/>
                </a:tc>
                <a:extLst>
                  <a:ext uri="{0D108BD9-81ED-4DB2-BD59-A6C34878D82A}">
                    <a16:rowId xmlns:a16="http://schemas.microsoft.com/office/drawing/2014/main" val="10006"/>
                  </a:ext>
                </a:extLst>
              </a:tr>
              <a:tr h="365831">
                <a:tc>
                  <a:txBody>
                    <a:bodyPr/>
                    <a:lstStyle/>
                    <a:p>
                      <a:r>
                        <a:rPr kumimoji="0" lang="en-US" altLang="zh-CN" sz="1800" kern="1200" baseline="0" dirty="0">
                          <a:solidFill>
                            <a:schemeClr val="dk1"/>
                          </a:solidFill>
                          <a:latin typeface="+mn-lt"/>
                          <a:ea typeface="+mn-ea"/>
                          <a:cs typeface="+mn-cs"/>
                        </a:rPr>
                        <a:t>E</a:t>
                      </a:r>
                      <a:endParaRPr lang="zh-CN" altLang="en-US" sz="1800" dirty="0">
                        <a:solidFill>
                          <a:srgbClr val="FF0000"/>
                        </a:solidFill>
                      </a:endParaRPr>
                    </a:p>
                  </a:txBody>
                  <a:tcPr marL="91439" marR="91439" marT="45729" marB="45729"/>
                </a:tc>
                <a:tc>
                  <a:txBody>
                    <a:bodyPr/>
                    <a:lstStyle/>
                    <a:p>
                      <a:r>
                        <a:rPr kumimoji="0" lang="en-US" altLang="zh-CN" sz="1800" kern="1200" baseline="0" dirty="0">
                          <a:solidFill>
                            <a:schemeClr val="dk1"/>
                          </a:solidFill>
                          <a:latin typeface="+mn-lt"/>
                          <a:ea typeface="+mn-ea"/>
                          <a:cs typeface="+mn-cs"/>
                        </a:rPr>
                        <a:t>{G,F,H,G }</a:t>
                      </a:r>
                      <a:r>
                        <a:rPr kumimoji="0" lang="en-US" altLang="zh-CN" sz="1800" kern="1200" baseline="0" dirty="0">
                          <a:solidFill>
                            <a:srgbClr val="FF0000"/>
                          </a:solidFill>
                          <a:latin typeface="+mn-lt"/>
                          <a:ea typeface="+mn-ea"/>
                          <a:cs typeface="+mn-cs"/>
                        </a:rPr>
                        <a:t> </a:t>
                      </a:r>
                      <a:endParaRPr lang="zh-CN" altLang="en-US" sz="1800" dirty="0">
                        <a:solidFill>
                          <a:srgbClr val="FF0000"/>
                        </a:solidFill>
                      </a:endParaRPr>
                    </a:p>
                  </a:txBody>
                  <a:tcPr marL="91439" marR="91439" marT="45729" marB="45729"/>
                </a:tc>
                <a:extLst>
                  <a:ext uri="{0D108BD9-81ED-4DB2-BD59-A6C34878D82A}">
                    <a16:rowId xmlns:a16="http://schemas.microsoft.com/office/drawing/2014/main" val="10007"/>
                  </a:ext>
                </a:extLst>
              </a:tr>
              <a:tr h="365831">
                <a:tc>
                  <a:txBody>
                    <a:bodyPr/>
                    <a:lstStyle/>
                    <a:p>
                      <a:r>
                        <a:rPr kumimoji="0" lang="pt-BR" altLang="zh-CN" sz="1800" kern="1200" baseline="0" dirty="0">
                          <a:solidFill>
                            <a:schemeClr val="dk1"/>
                          </a:solidFill>
                          <a:latin typeface="+mn-lt"/>
                          <a:ea typeface="+mn-ea"/>
                          <a:cs typeface="+mn-cs"/>
                        </a:rPr>
                        <a:t>G</a:t>
                      </a:r>
                      <a:endParaRPr lang="zh-CN" altLang="en-US" sz="1800" dirty="0">
                        <a:solidFill>
                          <a:srgbClr val="FF0000"/>
                        </a:solidFill>
                      </a:endParaRPr>
                    </a:p>
                  </a:txBody>
                  <a:tcPr marL="91439" marR="91439" marT="45729" marB="45729"/>
                </a:tc>
                <a:tc>
                  <a:txBody>
                    <a:bodyPr/>
                    <a:lstStyle/>
                    <a:p>
                      <a:r>
                        <a:rPr kumimoji="0" lang="pt-BR" altLang="zh-CN" sz="1800" kern="1200" baseline="0" dirty="0">
                          <a:solidFill>
                            <a:schemeClr val="dk1"/>
                          </a:solidFill>
                          <a:latin typeface="+mn-lt"/>
                          <a:ea typeface="+mn-ea"/>
                          <a:cs typeface="+mn-cs"/>
                        </a:rPr>
                        <a:t>{F,H,G}</a:t>
                      </a:r>
                      <a:endParaRPr lang="zh-CN" altLang="en-US" sz="1800" dirty="0">
                        <a:solidFill>
                          <a:srgbClr val="FF0000"/>
                        </a:solidFill>
                      </a:endParaRPr>
                    </a:p>
                  </a:txBody>
                  <a:tcPr marL="91439" marR="91439" marT="45729" marB="45729"/>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内容占位符 1">
            <a:extLst>
              <a:ext uri="{FF2B5EF4-FFF2-40B4-BE49-F238E27FC236}">
                <a16:creationId xmlns:a16="http://schemas.microsoft.com/office/drawing/2014/main" id="{A9A28F78-F38A-45AC-8599-7FFA693AB10B}"/>
              </a:ext>
            </a:extLst>
          </p:cNvPr>
          <p:cNvSpPr>
            <a:spLocks noGrp="1"/>
          </p:cNvSpPr>
          <p:nvPr>
            <p:ph idx="1"/>
          </p:nvPr>
        </p:nvSpPr>
        <p:spPr>
          <a:xfrm>
            <a:off x="1738313" y="1214438"/>
            <a:ext cx="8229600" cy="1090612"/>
          </a:xfrm>
        </p:spPr>
        <p:txBody>
          <a:bodyPr/>
          <a:lstStyle/>
          <a:p>
            <a:pPr eaLnBrk="1" hangingPunct="1">
              <a:buFont typeface="Wingdings 3" panose="05040102010807070707" pitchFamily="18" charset="2"/>
              <a:buNone/>
            </a:pPr>
            <a:r>
              <a:rPr lang="en-US" altLang="zh-CN" b="1" dirty="0" err="1"/>
              <a:t>generalSearch</a:t>
            </a:r>
            <a:r>
              <a:rPr lang="en-US" altLang="zh-CN" b="1" dirty="0"/>
              <a:t>(problem, </a:t>
            </a:r>
            <a:r>
              <a:rPr lang="en-US" altLang="zh-CN" b="1" dirty="0">
                <a:solidFill>
                  <a:srgbClr val="FF0000"/>
                </a:solidFill>
              </a:rPr>
              <a:t>Stack</a:t>
            </a:r>
            <a:r>
              <a:rPr lang="en-US" altLang="zh-CN" b="1" dirty="0"/>
              <a:t>) </a:t>
            </a:r>
          </a:p>
          <a:p>
            <a:pPr eaLnBrk="1" hangingPunct="1">
              <a:buFont typeface="Wingdings 3" panose="05040102010807070707" pitchFamily="18" charset="2"/>
              <a:buNone/>
            </a:pPr>
            <a:r>
              <a:rPr lang="en-US" altLang="zh-CN" dirty="0"/>
              <a:t># of nodes tested: 0, expanded: 0 </a:t>
            </a:r>
          </a:p>
          <a:p>
            <a:pPr eaLnBrk="1" hangingPunct="1">
              <a:buFont typeface="Wingdings 3" panose="05040102010807070707" pitchFamily="18" charset="2"/>
              <a:buNone/>
            </a:pPr>
            <a:endParaRPr lang="en-US" altLang="zh-CN" b="1" dirty="0"/>
          </a:p>
          <a:p>
            <a:pPr eaLnBrk="1" hangingPunct="1">
              <a:buFont typeface="Wingdings 3" panose="05040102010807070707" pitchFamily="18" charset="2"/>
              <a:buNone/>
            </a:pPr>
            <a:endParaRPr lang="zh-CN" altLang="en-US" dirty="0"/>
          </a:p>
        </p:txBody>
      </p:sp>
      <p:sp>
        <p:nvSpPr>
          <p:cNvPr id="3" name="标题 2">
            <a:extLst>
              <a:ext uri="{FF2B5EF4-FFF2-40B4-BE49-F238E27FC236}">
                <a16:creationId xmlns:a16="http://schemas.microsoft.com/office/drawing/2014/main" id="{CEAD681F-FEA5-460F-8F08-6AE44C56ACE3}"/>
              </a:ext>
            </a:extLst>
          </p:cNvPr>
          <p:cNvSpPr>
            <a:spLocks noGrp="1"/>
          </p:cNvSpPr>
          <p:nvPr>
            <p:ph type="title"/>
          </p:nvPr>
        </p:nvSpPr>
        <p:spPr>
          <a:xfrm>
            <a:off x="1981200" y="274638"/>
            <a:ext cx="8229600" cy="868346"/>
          </a:xfrm>
        </p:spPr>
        <p:txBody>
          <a:bodyPr/>
          <a:lstStyle/>
          <a:p>
            <a:pPr eaLnBrk="1" hangingPunct="1">
              <a:defRPr/>
            </a:pPr>
            <a:r>
              <a:rPr lang="en-US" altLang="zh-CN" dirty="0"/>
              <a:t>Example: DFS</a:t>
            </a:r>
            <a:endParaRPr lang="zh-CN" altLang="en-US" dirty="0"/>
          </a:p>
        </p:txBody>
      </p:sp>
      <p:graphicFrame>
        <p:nvGraphicFramePr>
          <p:cNvPr id="4" name="表格 3">
            <a:extLst>
              <a:ext uri="{FF2B5EF4-FFF2-40B4-BE49-F238E27FC236}">
                <a16:creationId xmlns:a16="http://schemas.microsoft.com/office/drawing/2014/main" id="{D19E61A5-3AB4-439F-A3A8-3715D891CF6B}"/>
              </a:ext>
            </a:extLst>
          </p:cNvPr>
          <p:cNvGraphicFramePr>
            <a:graphicFrameLocks noGrp="1"/>
          </p:cNvGraphicFramePr>
          <p:nvPr/>
        </p:nvGraphicFramePr>
        <p:xfrm>
          <a:off x="1952625" y="2500313"/>
          <a:ext cx="3571876" cy="731838"/>
        </p:xfrm>
        <a:graphic>
          <a:graphicData uri="http://schemas.openxmlformats.org/drawingml/2006/table">
            <a:tbl>
              <a:tblPr firstRow="1" bandRow="1">
                <a:tableStyleId>{5C22544A-7EE6-4342-B048-85BDC9FD1C3A}</a:tableStyleId>
              </a:tblPr>
              <a:tblGrid>
                <a:gridCol w="1785938">
                  <a:extLst>
                    <a:ext uri="{9D8B030D-6E8A-4147-A177-3AD203B41FA5}">
                      <a16:colId xmlns:a16="http://schemas.microsoft.com/office/drawing/2014/main" val="20000"/>
                    </a:ext>
                  </a:extLst>
                </a:gridCol>
                <a:gridCol w="1785938">
                  <a:extLst>
                    <a:ext uri="{9D8B030D-6E8A-4147-A177-3AD203B41FA5}">
                      <a16:colId xmlns:a16="http://schemas.microsoft.com/office/drawing/2014/main" val="20001"/>
                    </a:ext>
                  </a:extLst>
                </a:gridCol>
              </a:tblGrid>
              <a:tr h="365919">
                <a:tc>
                  <a:txBody>
                    <a:bodyPr/>
                    <a:lstStyle/>
                    <a:p>
                      <a:pPr algn="ctr"/>
                      <a:r>
                        <a:rPr kumimoji="0" lang="en-US" altLang="zh-CN" sz="1800" b="1" kern="1200" baseline="0" dirty="0">
                          <a:solidFill>
                            <a:schemeClr val="lt1"/>
                          </a:solidFill>
                          <a:latin typeface="+mn-lt"/>
                          <a:ea typeface="+mn-ea"/>
                          <a:cs typeface="+mn-cs"/>
                        </a:rPr>
                        <a:t>Expnd. node</a:t>
                      </a:r>
                    </a:p>
                  </a:txBody>
                  <a:tcPr marL="91439" marR="91439" marT="45740" marB="45740"/>
                </a:tc>
                <a:tc>
                  <a:txBody>
                    <a:bodyPr/>
                    <a:lstStyle/>
                    <a:p>
                      <a:pPr algn="ctr"/>
                      <a:r>
                        <a:rPr lang="en-US" altLang="zh-CN" sz="1800" dirty="0"/>
                        <a:t>Open list</a:t>
                      </a:r>
                      <a:endParaRPr lang="zh-CN" altLang="en-US" sz="1800" dirty="0"/>
                    </a:p>
                  </a:txBody>
                  <a:tcPr marL="91439" marR="91439" marT="45740" marB="45740"/>
                </a:tc>
                <a:extLst>
                  <a:ext uri="{0D108BD9-81ED-4DB2-BD59-A6C34878D82A}">
                    <a16:rowId xmlns:a16="http://schemas.microsoft.com/office/drawing/2014/main" val="10000"/>
                  </a:ext>
                </a:extLst>
              </a:tr>
              <a:tr h="365919">
                <a:tc>
                  <a:txBody>
                    <a:bodyPr/>
                    <a:lstStyle/>
                    <a:p>
                      <a:endParaRPr lang="zh-CN" altLang="en-US" sz="1800" dirty="0"/>
                    </a:p>
                  </a:txBody>
                  <a:tcPr marL="91439" marR="91439" marT="45740" marB="45740"/>
                </a:tc>
                <a:tc>
                  <a:txBody>
                    <a:bodyPr/>
                    <a:lstStyle/>
                    <a:p>
                      <a:r>
                        <a:rPr kumimoji="0" lang="en-US" altLang="zh-CN" sz="1800" kern="1200" baseline="0" dirty="0">
                          <a:solidFill>
                            <a:schemeClr val="dk1"/>
                          </a:solidFill>
                          <a:latin typeface="+mn-lt"/>
                          <a:ea typeface="+mn-ea"/>
                          <a:cs typeface="+mn-cs"/>
                        </a:rPr>
                        <a:t>{S}</a:t>
                      </a:r>
                      <a:endParaRPr lang="zh-CN" altLang="en-US" sz="1800" dirty="0"/>
                    </a:p>
                  </a:txBody>
                  <a:tcPr marL="91439" marR="91439" marT="45740" marB="45740"/>
                </a:tc>
                <a:extLst>
                  <a:ext uri="{0D108BD9-81ED-4DB2-BD59-A6C34878D82A}">
                    <a16:rowId xmlns:a16="http://schemas.microsoft.com/office/drawing/2014/main" val="10001"/>
                  </a:ext>
                </a:extLst>
              </a:tr>
            </a:tbl>
          </a:graphicData>
        </a:graphic>
      </p:graphicFrame>
      <p:pic>
        <p:nvPicPr>
          <p:cNvPr id="66575" name="Picture 2">
            <a:extLst>
              <a:ext uri="{FF2B5EF4-FFF2-40B4-BE49-F238E27FC236}">
                <a16:creationId xmlns:a16="http://schemas.microsoft.com/office/drawing/2014/main" id="{9EDE96AC-9E6A-4B0F-8F58-B28929F0A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76" y="2351088"/>
            <a:ext cx="4314825" cy="450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内容占位符 1">
            <a:extLst>
              <a:ext uri="{FF2B5EF4-FFF2-40B4-BE49-F238E27FC236}">
                <a16:creationId xmlns:a16="http://schemas.microsoft.com/office/drawing/2014/main" id="{C2A2EE86-B1E6-4E62-9605-22D7E06A4597}"/>
              </a:ext>
            </a:extLst>
          </p:cNvPr>
          <p:cNvSpPr>
            <a:spLocks noGrp="1"/>
          </p:cNvSpPr>
          <p:nvPr>
            <p:ph idx="1"/>
          </p:nvPr>
        </p:nvSpPr>
        <p:spPr>
          <a:xfrm>
            <a:off x="1952625" y="1357313"/>
            <a:ext cx="8229600" cy="1090612"/>
          </a:xfrm>
        </p:spPr>
        <p:txBody>
          <a:bodyPr/>
          <a:lstStyle/>
          <a:p>
            <a:pPr eaLnBrk="1" hangingPunct="1">
              <a:buFont typeface="Wingdings 3" panose="05040102010807070707" pitchFamily="18" charset="2"/>
              <a:buNone/>
            </a:pPr>
            <a:r>
              <a:rPr lang="en-US" altLang="zh-CN" b="1"/>
              <a:t>generalSearch(problem, Stack) </a:t>
            </a:r>
          </a:p>
          <a:p>
            <a:pPr eaLnBrk="1" hangingPunct="1">
              <a:buFont typeface="Wingdings 3" panose="05040102010807070707" pitchFamily="18" charset="2"/>
              <a:buNone/>
            </a:pPr>
            <a:r>
              <a:rPr lang="en-US" altLang="zh-CN"/>
              <a:t># of nodes tested: 1, expanded: 1 </a:t>
            </a:r>
          </a:p>
          <a:p>
            <a:pPr eaLnBrk="1" hangingPunct="1"/>
            <a:endParaRPr lang="zh-CN" altLang="en-US"/>
          </a:p>
        </p:txBody>
      </p:sp>
      <p:sp>
        <p:nvSpPr>
          <p:cNvPr id="3" name="标题 2">
            <a:extLst>
              <a:ext uri="{FF2B5EF4-FFF2-40B4-BE49-F238E27FC236}">
                <a16:creationId xmlns:a16="http://schemas.microsoft.com/office/drawing/2014/main" id="{1068D742-B5FD-4E92-AF17-2DA2C5D1366C}"/>
              </a:ext>
            </a:extLst>
          </p:cNvPr>
          <p:cNvSpPr>
            <a:spLocks noGrp="1"/>
          </p:cNvSpPr>
          <p:nvPr>
            <p:ph type="title"/>
          </p:nvPr>
        </p:nvSpPr>
        <p:spPr/>
        <p:txBody>
          <a:bodyPr/>
          <a:lstStyle/>
          <a:p>
            <a:pPr eaLnBrk="1" hangingPunct="1">
              <a:defRPr/>
            </a:pPr>
            <a:r>
              <a:rPr lang="en-US" altLang="zh-CN" dirty="0"/>
              <a:t>Example: DFS</a:t>
            </a:r>
            <a:endParaRPr lang="zh-CN" altLang="en-US" dirty="0"/>
          </a:p>
        </p:txBody>
      </p:sp>
      <p:graphicFrame>
        <p:nvGraphicFramePr>
          <p:cNvPr id="4" name="表格 3">
            <a:extLst>
              <a:ext uri="{FF2B5EF4-FFF2-40B4-BE49-F238E27FC236}">
                <a16:creationId xmlns:a16="http://schemas.microsoft.com/office/drawing/2014/main" id="{E4F721C2-FA3A-4D5E-A0E8-EF3D9E3095C7}"/>
              </a:ext>
            </a:extLst>
          </p:cNvPr>
          <p:cNvGraphicFramePr>
            <a:graphicFrameLocks noGrp="1"/>
          </p:cNvGraphicFramePr>
          <p:nvPr/>
        </p:nvGraphicFramePr>
        <p:xfrm>
          <a:off x="1952625" y="2500313"/>
          <a:ext cx="3571876" cy="1097064"/>
        </p:xfrm>
        <a:graphic>
          <a:graphicData uri="http://schemas.openxmlformats.org/drawingml/2006/table">
            <a:tbl>
              <a:tblPr firstRow="1" bandRow="1">
                <a:tableStyleId>{5C22544A-7EE6-4342-B048-85BDC9FD1C3A}</a:tableStyleId>
              </a:tblPr>
              <a:tblGrid>
                <a:gridCol w="1785938">
                  <a:extLst>
                    <a:ext uri="{9D8B030D-6E8A-4147-A177-3AD203B41FA5}">
                      <a16:colId xmlns:a16="http://schemas.microsoft.com/office/drawing/2014/main" val="20000"/>
                    </a:ext>
                  </a:extLst>
                </a:gridCol>
                <a:gridCol w="1785938">
                  <a:extLst>
                    <a:ext uri="{9D8B030D-6E8A-4147-A177-3AD203B41FA5}">
                      <a16:colId xmlns:a16="http://schemas.microsoft.com/office/drawing/2014/main" val="20001"/>
                    </a:ext>
                  </a:extLst>
                </a:gridCol>
              </a:tblGrid>
              <a:tr h="365654">
                <a:tc>
                  <a:txBody>
                    <a:bodyPr/>
                    <a:lstStyle/>
                    <a:p>
                      <a:pPr algn="ctr"/>
                      <a:r>
                        <a:rPr kumimoji="0" lang="en-US" altLang="zh-CN" sz="1800" b="1" kern="1200" baseline="0" dirty="0">
                          <a:solidFill>
                            <a:schemeClr val="lt1"/>
                          </a:solidFill>
                          <a:latin typeface="+mn-lt"/>
                          <a:ea typeface="+mn-ea"/>
                          <a:cs typeface="+mn-cs"/>
                        </a:rPr>
                        <a:t>Expnd. node</a:t>
                      </a:r>
                    </a:p>
                  </a:txBody>
                  <a:tcPr marL="91439" marR="91439" marT="45684" marB="45684"/>
                </a:tc>
                <a:tc>
                  <a:txBody>
                    <a:bodyPr/>
                    <a:lstStyle/>
                    <a:p>
                      <a:pPr algn="ctr"/>
                      <a:r>
                        <a:rPr lang="en-US" altLang="zh-CN" sz="1800" dirty="0"/>
                        <a:t>Open list</a:t>
                      </a:r>
                      <a:endParaRPr lang="zh-CN" altLang="en-US" sz="1800" dirty="0"/>
                    </a:p>
                  </a:txBody>
                  <a:tcPr marL="91439" marR="91439" marT="45684" marB="45684"/>
                </a:tc>
                <a:extLst>
                  <a:ext uri="{0D108BD9-81ED-4DB2-BD59-A6C34878D82A}">
                    <a16:rowId xmlns:a16="http://schemas.microsoft.com/office/drawing/2014/main" val="10000"/>
                  </a:ext>
                </a:extLst>
              </a:tr>
              <a:tr h="365654">
                <a:tc>
                  <a:txBody>
                    <a:bodyPr/>
                    <a:lstStyle/>
                    <a:p>
                      <a:endParaRPr lang="zh-CN" altLang="en-US" sz="1800" dirty="0"/>
                    </a:p>
                  </a:txBody>
                  <a:tcPr marL="91439" marR="91439" marT="45684" marB="45684"/>
                </a:tc>
                <a:tc>
                  <a:txBody>
                    <a:bodyPr/>
                    <a:lstStyle/>
                    <a:p>
                      <a:r>
                        <a:rPr kumimoji="0" lang="en-US" altLang="zh-CN" sz="1800" kern="1200" baseline="0" dirty="0">
                          <a:solidFill>
                            <a:schemeClr val="dk1"/>
                          </a:solidFill>
                          <a:latin typeface="+mn-lt"/>
                          <a:ea typeface="+mn-ea"/>
                          <a:cs typeface="+mn-cs"/>
                        </a:rPr>
                        <a:t>{S}</a:t>
                      </a:r>
                      <a:endParaRPr lang="zh-CN" altLang="en-US" sz="1800" dirty="0"/>
                    </a:p>
                  </a:txBody>
                  <a:tcPr marL="91439" marR="91439" marT="45684" marB="45684"/>
                </a:tc>
                <a:extLst>
                  <a:ext uri="{0D108BD9-81ED-4DB2-BD59-A6C34878D82A}">
                    <a16:rowId xmlns:a16="http://schemas.microsoft.com/office/drawing/2014/main" val="10001"/>
                  </a:ext>
                </a:extLst>
              </a:tr>
              <a:tr h="365654">
                <a:tc>
                  <a:txBody>
                    <a:bodyPr/>
                    <a:lstStyle/>
                    <a:p>
                      <a:r>
                        <a:rPr kumimoji="0" lang="en-US" altLang="zh-CN" sz="1800" kern="1200" baseline="0" dirty="0">
                          <a:solidFill>
                            <a:schemeClr val="dk1"/>
                          </a:solidFill>
                          <a:latin typeface="+mn-lt"/>
                          <a:ea typeface="+mn-ea"/>
                          <a:cs typeface="+mn-cs"/>
                        </a:rPr>
                        <a:t>S </a:t>
                      </a:r>
                      <a:r>
                        <a:rPr kumimoji="0" lang="en-US" altLang="zh-CN" sz="1800" kern="1200" baseline="0" dirty="0">
                          <a:solidFill>
                            <a:srgbClr val="FF0000"/>
                          </a:solidFill>
                          <a:latin typeface="+mn-lt"/>
                          <a:ea typeface="+mn-ea"/>
                          <a:cs typeface="+mn-cs"/>
                        </a:rPr>
                        <a:t>not goal </a:t>
                      </a:r>
                      <a:endParaRPr lang="zh-CN" altLang="en-US" sz="1800" dirty="0">
                        <a:solidFill>
                          <a:srgbClr val="FF0000"/>
                        </a:solidFill>
                      </a:endParaRPr>
                    </a:p>
                  </a:txBody>
                  <a:tcPr marL="91439" marR="91439" marT="45684" marB="45684"/>
                </a:tc>
                <a:tc>
                  <a:txBody>
                    <a:bodyPr/>
                    <a:lstStyle/>
                    <a:p>
                      <a:r>
                        <a:rPr kumimoji="0" lang="en-US" altLang="zh-CN" sz="1800" kern="1200" baseline="0" dirty="0">
                          <a:solidFill>
                            <a:schemeClr val="dk1"/>
                          </a:solidFill>
                          <a:latin typeface="+mn-lt"/>
                          <a:ea typeface="+mn-ea"/>
                          <a:cs typeface="+mn-cs"/>
                        </a:rPr>
                        <a:t>{A,B,C} </a:t>
                      </a:r>
                      <a:endParaRPr lang="zh-CN" altLang="en-US" sz="1800" dirty="0"/>
                    </a:p>
                  </a:txBody>
                  <a:tcPr marL="91439" marR="91439" marT="45684" marB="45684"/>
                </a:tc>
                <a:extLst>
                  <a:ext uri="{0D108BD9-81ED-4DB2-BD59-A6C34878D82A}">
                    <a16:rowId xmlns:a16="http://schemas.microsoft.com/office/drawing/2014/main" val="10002"/>
                  </a:ext>
                </a:extLst>
              </a:tr>
            </a:tbl>
          </a:graphicData>
        </a:graphic>
      </p:graphicFrame>
      <p:pic>
        <p:nvPicPr>
          <p:cNvPr id="67602" name="Picture 2">
            <a:extLst>
              <a:ext uri="{FF2B5EF4-FFF2-40B4-BE49-F238E27FC236}">
                <a16:creationId xmlns:a16="http://schemas.microsoft.com/office/drawing/2014/main" id="{65C4C663-9375-4115-A950-BBF5F1848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239" y="2286000"/>
            <a:ext cx="4211637"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626CF-2C2B-48F9-A71E-19F2D1853467}"/>
              </a:ext>
            </a:extLst>
          </p:cNvPr>
          <p:cNvSpPr>
            <a:spLocks noGrp="1"/>
          </p:cNvSpPr>
          <p:nvPr>
            <p:ph type="title"/>
          </p:nvPr>
        </p:nvSpPr>
        <p:spPr/>
        <p:txBody>
          <a:bodyPr/>
          <a:lstStyle/>
          <a:p>
            <a:r>
              <a:rPr lang="zh-CN" altLang="en-US" dirty="0"/>
              <a:t>第二章目录</a:t>
            </a:r>
          </a:p>
        </p:txBody>
      </p:sp>
      <p:sp>
        <p:nvSpPr>
          <p:cNvPr id="3" name="内容占位符 2">
            <a:extLst>
              <a:ext uri="{FF2B5EF4-FFF2-40B4-BE49-F238E27FC236}">
                <a16:creationId xmlns:a16="http://schemas.microsoft.com/office/drawing/2014/main" id="{80E67F31-DEAF-43ED-A66D-6E5763940D1F}"/>
              </a:ext>
            </a:extLst>
          </p:cNvPr>
          <p:cNvSpPr>
            <a:spLocks noGrp="1"/>
          </p:cNvSpPr>
          <p:nvPr>
            <p:ph sz="half" idx="1"/>
          </p:nvPr>
        </p:nvSpPr>
        <p:spPr>
          <a:xfrm>
            <a:off x="838199" y="1825625"/>
            <a:ext cx="7230533" cy="4351338"/>
          </a:xfrm>
        </p:spPr>
        <p:txBody>
          <a:bodyPr/>
          <a:lstStyle/>
          <a:p>
            <a:r>
              <a:rPr lang="zh-CN" altLang="en-US" dirty="0">
                <a:solidFill>
                  <a:srgbClr val="FF0000"/>
                </a:solidFill>
              </a:rPr>
              <a:t>问题规约法</a:t>
            </a:r>
            <a:endParaRPr lang="en-US" altLang="zh-CN" dirty="0">
              <a:solidFill>
                <a:srgbClr val="FF0000"/>
              </a:solidFill>
            </a:endParaRPr>
          </a:p>
          <a:p>
            <a:r>
              <a:rPr lang="zh-CN" altLang="en-US" dirty="0"/>
              <a:t>谓词公式中的等价关系</a:t>
            </a:r>
            <a:endParaRPr lang="en-US" altLang="zh-CN" dirty="0"/>
          </a:p>
          <a:p>
            <a:r>
              <a:rPr lang="zh-CN" altLang="en-US" dirty="0"/>
              <a:t>谓词公式的表达 </a:t>
            </a:r>
            <a:endParaRPr lang="en-US" altLang="zh-CN" dirty="0"/>
          </a:p>
          <a:p>
            <a:r>
              <a:rPr lang="zh-CN" altLang="en-US" dirty="0"/>
              <a:t>谓词公式中的置换合一</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6172652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内容占位符 1">
            <a:extLst>
              <a:ext uri="{FF2B5EF4-FFF2-40B4-BE49-F238E27FC236}">
                <a16:creationId xmlns:a16="http://schemas.microsoft.com/office/drawing/2014/main" id="{9DE936DE-6A1E-4940-89F1-FC1B09A863FE}"/>
              </a:ext>
            </a:extLst>
          </p:cNvPr>
          <p:cNvSpPr>
            <a:spLocks noGrp="1"/>
          </p:cNvSpPr>
          <p:nvPr>
            <p:ph idx="1"/>
          </p:nvPr>
        </p:nvSpPr>
        <p:spPr>
          <a:xfrm>
            <a:off x="1952625" y="1357313"/>
            <a:ext cx="8229600" cy="1090612"/>
          </a:xfrm>
        </p:spPr>
        <p:txBody>
          <a:bodyPr/>
          <a:lstStyle/>
          <a:p>
            <a:pPr eaLnBrk="1" hangingPunct="1">
              <a:buFont typeface="Wingdings 3" panose="05040102010807070707" pitchFamily="18" charset="2"/>
              <a:buNone/>
            </a:pPr>
            <a:r>
              <a:rPr lang="en-US" altLang="zh-CN" b="1"/>
              <a:t>generalSearch(problem, Stack) </a:t>
            </a:r>
          </a:p>
          <a:p>
            <a:pPr eaLnBrk="1" hangingPunct="1">
              <a:buFont typeface="Wingdings 3" panose="05040102010807070707" pitchFamily="18" charset="2"/>
              <a:buNone/>
            </a:pPr>
            <a:r>
              <a:rPr lang="en-US" altLang="zh-CN"/>
              <a:t># of nodes tested: 2, expanded: 2 </a:t>
            </a:r>
          </a:p>
          <a:p>
            <a:pPr eaLnBrk="1" hangingPunct="1"/>
            <a:endParaRPr lang="zh-CN" altLang="en-US"/>
          </a:p>
        </p:txBody>
      </p:sp>
      <p:sp>
        <p:nvSpPr>
          <p:cNvPr id="3" name="标题 2">
            <a:extLst>
              <a:ext uri="{FF2B5EF4-FFF2-40B4-BE49-F238E27FC236}">
                <a16:creationId xmlns:a16="http://schemas.microsoft.com/office/drawing/2014/main" id="{5641B496-ABA1-4912-A7AA-AF40F3FAE5CF}"/>
              </a:ext>
            </a:extLst>
          </p:cNvPr>
          <p:cNvSpPr>
            <a:spLocks noGrp="1"/>
          </p:cNvSpPr>
          <p:nvPr>
            <p:ph type="title"/>
          </p:nvPr>
        </p:nvSpPr>
        <p:spPr/>
        <p:txBody>
          <a:bodyPr/>
          <a:lstStyle/>
          <a:p>
            <a:pPr eaLnBrk="1" hangingPunct="1">
              <a:defRPr/>
            </a:pPr>
            <a:r>
              <a:rPr lang="en-US" altLang="zh-CN" dirty="0"/>
              <a:t>Example: DFS</a:t>
            </a:r>
            <a:endParaRPr lang="zh-CN" altLang="en-US" dirty="0"/>
          </a:p>
        </p:txBody>
      </p:sp>
      <p:graphicFrame>
        <p:nvGraphicFramePr>
          <p:cNvPr id="4" name="表格 3">
            <a:extLst>
              <a:ext uri="{FF2B5EF4-FFF2-40B4-BE49-F238E27FC236}">
                <a16:creationId xmlns:a16="http://schemas.microsoft.com/office/drawing/2014/main" id="{685C29C6-FD9D-498F-BF13-C647AD48866B}"/>
              </a:ext>
            </a:extLst>
          </p:cNvPr>
          <p:cNvGraphicFramePr>
            <a:graphicFrameLocks noGrp="1"/>
          </p:cNvGraphicFramePr>
          <p:nvPr/>
        </p:nvGraphicFramePr>
        <p:xfrm>
          <a:off x="1952625" y="2500313"/>
          <a:ext cx="3857626" cy="1463676"/>
        </p:xfrm>
        <a:graphic>
          <a:graphicData uri="http://schemas.openxmlformats.org/drawingml/2006/table">
            <a:tbl>
              <a:tblPr firstRow="1" bandRow="1">
                <a:tableStyleId>{5C22544A-7EE6-4342-B048-85BDC9FD1C3A}</a:tableStyleId>
              </a:tblPr>
              <a:tblGrid>
                <a:gridCol w="1928813">
                  <a:extLst>
                    <a:ext uri="{9D8B030D-6E8A-4147-A177-3AD203B41FA5}">
                      <a16:colId xmlns:a16="http://schemas.microsoft.com/office/drawing/2014/main" val="20000"/>
                    </a:ext>
                  </a:extLst>
                </a:gridCol>
                <a:gridCol w="1928813">
                  <a:extLst>
                    <a:ext uri="{9D8B030D-6E8A-4147-A177-3AD203B41FA5}">
                      <a16:colId xmlns:a16="http://schemas.microsoft.com/office/drawing/2014/main" val="20001"/>
                    </a:ext>
                  </a:extLst>
                </a:gridCol>
              </a:tblGrid>
              <a:tr h="365919">
                <a:tc>
                  <a:txBody>
                    <a:bodyPr/>
                    <a:lstStyle/>
                    <a:p>
                      <a:pPr algn="ctr"/>
                      <a:r>
                        <a:rPr kumimoji="0" lang="en-US" altLang="zh-CN" sz="1800" b="1" kern="1200" baseline="0" dirty="0">
                          <a:solidFill>
                            <a:schemeClr val="lt1"/>
                          </a:solidFill>
                          <a:latin typeface="+mn-lt"/>
                          <a:ea typeface="+mn-ea"/>
                          <a:cs typeface="+mn-cs"/>
                        </a:rPr>
                        <a:t>Expnd. node</a:t>
                      </a:r>
                    </a:p>
                  </a:txBody>
                  <a:tcPr marL="91439" marR="91439" marT="45740" marB="45740"/>
                </a:tc>
                <a:tc>
                  <a:txBody>
                    <a:bodyPr/>
                    <a:lstStyle/>
                    <a:p>
                      <a:pPr algn="ctr"/>
                      <a:r>
                        <a:rPr lang="en-US" altLang="zh-CN" sz="1800" dirty="0"/>
                        <a:t>Open list</a:t>
                      </a:r>
                      <a:endParaRPr lang="zh-CN" altLang="en-US" sz="1800" dirty="0"/>
                    </a:p>
                  </a:txBody>
                  <a:tcPr marL="91439" marR="91439" marT="45740" marB="45740"/>
                </a:tc>
                <a:extLst>
                  <a:ext uri="{0D108BD9-81ED-4DB2-BD59-A6C34878D82A}">
                    <a16:rowId xmlns:a16="http://schemas.microsoft.com/office/drawing/2014/main" val="10000"/>
                  </a:ext>
                </a:extLst>
              </a:tr>
              <a:tr h="365919">
                <a:tc>
                  <a:txBody>
                    <a:bodyPr/>
                    <a:lstStyle/>
                    <a:p>
                      <a:endParaRPr lang="zh-CN" altLang="en-US" sz="1800" dirty="0"/>
                    </a:p>
                  </a:txBody>
                  <a:tcPr marL="91439" marR="91439" marT="45740" marB="45740"/>
                </a:tc>
                <a:tc>
                  <a:txBody>
                    <a:bodyPr/>
                    <a:lstStyle/>
                    <a:p>
                      <a:r>
                        <a:rPr kumimoji="0" lang="en-US" altLang="zh-CN" sz="1800" kern="1200" baseline="0" dirty="0">
                          <a:solidFill>
                            <a:schemeClr val="dk1"/>
                          </a:solidFill>
                          <a:latin typeface="+mn-lt"/>
                          <a:ea typeface="+mn-ea"/>
                          <a:cs typeface="+mn-cs"/>
                        </a:rPr>
                        <a:t>{S}</a:t>
                      </a:r>
                      <a:endParaRPr lang="zh-CN" altLang="en-US" sz="1800" dirty="0"/>
                    </a:p>
                  </a:txBody>
                  <a:tcPr marL="91439" marR="91439" marT="45740" marB="45740"/>
                </a:tc>
                <a:extLst>
                  <a:ext uri="{0D108BD9-81ED-4DB2-BD59-A6C34878D82A}">
                    <a16:rowId xmlns:a16="http://schemas.microsoft.com/office/drawing/2014/main" val="10001"/>
                  </a:ext>
                </a:extLst>
              </a:tr>
              <a:tr h="365919">
                <a:tc>
                  <a:txBody>
                    <a:bodyPr/>
                    <a:lstStyle/>
                    <a:p>
                      <a:r>
                        <a:rPr kumimoji="0" lang="en-US" altLang="zh-CN" sz="1800" kern="1200" baseline="0" dirty="0">
                          <a:solidFill>
                            <a:schemeClr val="dk1"/>
                          </a:solidFill>
                          <a:latin typeface="+mn-lt"/>
                          <a:ea typeface="+mn-ea"/>
                          <a:cs typeface="+mn-cs"/>
                        </a:rPr>
                        <a:t>S</a:t>
                      </a:r>
                      <a:endParaRPr lang="zh-CN" altLang="en-US" sz="1800" dirty="0">
                        <a:solidFill>
                          <a:srgbClr val="FF0000"/>
                        </a:solidFill>
                      </a:endParaRPr>
                    </a:p>
                  </a:txBody>
                  <a:tcPr marL="91439" marR="91439" marT="45740" marB="45740"/>
                </a:tc>
                <a:tc>
                  <a:txBody>
                    <a:bodyPr/>
                    <a:lstStyle/>
                    <a:p>
                      <a:r>
                        <a:rPr kumimoji="0" lang="en-US" altLang="zh-CN" sz="1800" kern="1200" baseline="0" dirty="0">
                          <a:solidFill>
                            <a:schemeClr val="dk1"/>
                          </a:solidFill>
                          <a:latin typeface="+mn-lt"/>
                          <a:ea typeface="+mn-ea"/>
                          <a:cs typeface="+mn-cs"/>
                        </a:rPr>
                        <a:t>{A,B,C} </a:t>
                      </a:r>
                      <a:endParaRPr lang="zh-CN" altLang="en-US" sz="1800" dirty="0"/>
                    </a:p>
                  </a:txBody>
                  <a:tcPr marL="91439" marR="91439" marT="45740" marB="45740"/>
                </a:tc>
                <a:extLst>
                  <a:ext uri="{0D108BD9-81ED-4DB2-BD59-A6C34878D82A}">
                    <a16:rowId xmlns:a16="http://schemas.microsoft.com/office/drawing/2014/main" val="10002"/>
                  </a:ext>
                </a:extLst>
              </a:tr>
              <a:tr h="365919">
                <a:tc>
                  <a:txBody>
                    <a:bodyPr/>
                    <a:lstStyle/>
                    <a:p>
                      <a:r>
                        <a:rPr kumimoji="0" lang="en-US" altLang="zh-CN" sz="1800" kern="1200" baseline="0" dirty="0">
                          <a:solidFill>
                            <a:schemeClr val="dk1"/>
                          </a:solidFill>
                          <a:latin typeface="+mn-lt"/>
                          <a:ea typeface="+mn-ea"/>
                          <a:cs typeface="+mn-cs"/>
                        </a:rPr>
                        <a:t>A </a:t>
                      </a:r>
                      <a:r>
                        <a:rPr kumimoji="0" lang="en-US" altLang="zh-CN" sz="1800" kern="1200" baseline="0" dirty="0">
                          <a:solidFill>
                            <a:srgbClr val="FF0000"/>
                          </a:solidFill>
                          <a:latin typeface="+mn-lt"/>
                          <a:ea typeface="+mn-ea"/>
                          <a:cs typeface="+mn-cs"/>
                        </a:rPr>
                        <a:t>not goal</a:t>
                      </a:r>
                      <a:endParaRPr lang="zh-CN" altLang="en-US" sz="1800" dirty="0">
                        <a:solidFill>
                          <a:srgbClr val="FF0000"/>
                        </a:solidFill>
                      </a:endParaRPr>
                    </a:p>
                  </a:txBody>
                  <a:tcPr marL="91439" marR="91439" marT="45740" marB="45740"/>
                </a:tc>
                <a:tc>
                  <a:txBody>
                    <a:bodyPr/>
                    <a:lstStyle/>
                    <a:p>
                      <a:r>
                        <a:rPr kumimoji="0" lang="en-US" altLang="zh-CN" sz="1800" kern="1200" baseline="0" dirty="0">
                          <a:solidFill>
                            <a:schemeClr val="dk1"/>
                          </a:solidFill>
                          <a:latin typeface="+mn-lt"/>
                          <a:ea typeface="+mn-ea"/>
                          <a:cs typeface="+mn-cs"/>
                        </a:rPr>
                        <a:t>{D,E,B,C}</a:t>
                      </a:r>
                      <a:endParaRPr lang="zh-CN" altLang="en-US" sz="1800" dirty="0"/>
                    </a:p>
                  </a:txBody>
                  <a:tcPr marL="91439" marR="91439" marT="45740" marB="45740"/>
                </a:tc>
                <a:extLst>
                  <a:ext uri="{0D108BD9-81ED-4DB2-BD59-A6C34878D82A}">
                    <a16:rowId xmlns:a16="http://schemas.microsoft.com/office/drawing/2014/main" val="10003"/>
                  </a:ext>
                </a:extLst>
              </a:tr>
            </a:tbl>
          </a:graphicData>
        </a:graphic>
      </p:graphicFrame>
      <p:pic>
        <p:nvPicPr>
          <p:cNvPr id="68629" name="Picture 2">
            <a:extLst>
              <a:ext uri="{FF2B5EF4-FFF2-40B4-BE49-F238E27FC236}">
                <a16:creationId xmlns:a16="http://schemas.microsoft.com/office/drawing/2014/main" id="{15A4E67D-04F9-4712-982E-7CD733DEE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563" y="2214564"/>
            <a:ext cx="4214812"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内容占位符 1">
            <a:extLst>
              <a:ext uri="{FF2B5EF4-FFF2-40B4-BE49-F238E27FC236}">
                <a16:creationId xmlns:a16="http://schemas.microsoft.com/office/drawing/2014/main" id="{03B50D18-39E8-4045-96B3-F5FD0B0447F6}"/>
              </a:ext>
            </a:extLst>
          </p:cNvPr>
          <p:cNvSpPr>
            <a:spLocks noGrp="1"/>
          </p:cNvSpPr>
          <p:nvPr>
            <p:ph idx="1"/>
          </p:nvPr>
        </p:nvSpPr>
        <p:spPr>
          <a:xfrm>
            <a:off x="1952625" y="1357313"/>
            <a:ext cx="8229600" cy="1090612"/>
          </a:xfrm>
        </p:spPr>
        <p:txBody>
          <a:bodyPr/>
          <a:lstStyle/>
          <a:p>
            <a:pPr eaLnBrk="1" hangingPunct="1">
              <a:buFont typeface="Wingdings 3" panose="05040102010807070707" pitchFamily="18" charset="2"/>
              <a:buNone/>
            </a:pPr>
            <a:r>
              <a:rPr lang="en-US" altLang="zh-CN" b="1"/>
              <a:t>generalSearch(problem, Stack) </a:t>
            </a:r>
          </a:p>
          <a:p>
            <a:pPr eaLnBrk="1" hangingPunct="1">
              <a:buFont typeface="Wingdings 3" panose="05040102010807070707" pitchFamily="18" charset="2"/>
              <a:buNone/>
            </a:pPr>
            <a:r>
              <a:rPr lang="en-US" altLang="zh-CN"/>
              <a:t># of nodes tested: 3, expanded: 3 </a:t>
            </a:r>
          </a:p>
          <a:p>
            <a:pPr eaLnBrk="1" hangingPunct="1"/>
            <a:endParaRPr lang="zh-CN" altLang="en-US"/>
          </a:p>
        </p:txBody>
      </p:sp>
      <p:sp>
        <p:nvSpPr>
          <p:cNvPr id="3" name="标题 2">
            <a:extLst>
              <a:ext uri="{FF2B5EF4-FFF2-40B4-BE49-F238E27FC236}">
                <a16:creationId xmlns:a16="http://schemas.microsoft.com/office/drawing/2014/main" id="{5C0806CA-DC8D-4542-988E-023DCE324B3B}"/>
              </a:ext>
            </a:extLst>
          </p:cNvPr>
          <p:cNvSpPr>
            <a:spLocks noGrp="1"/>
          </p:cNvSpPr>
          <p:nvPr>
            <p:ph type="title"/>
          </p:nvPr>
        </p:nvSpPr>
        <p:spPr/>
        <p:txBody>
          <a:bodyPr/>
          <a:lstStyle/>
          <a:p>
            <a:pPr eaLnBrk="1" hangingPunct="1">
              <a:defRPr/>
            </a:pPr>
            <a:r>
              <a:rPr lang="en-US" altLang="zh-CN" dirty="0"/>
              <a:t>Example: DFS</a:t>
            </a:r>
            <a:endParaRPr lang="zh-CN" altLang="en-US" dirty="0"/>
          </a:p>
        </p:txBody>
      </p:sp>
      <p:graphicFrame>
        <p:nvGraphicFramePr>
          <p:cNvPr id="4" name="表格 3">
            <a:extLst>
              <a:ext uri="{FF2B5EF4-FFF2-40B4-BE49-F238E27FC236}">
                <a16:creationId xmlns:a16="http://schemas.microsoft.com/office/drawing/2014/main" id="{65D43E53-2CD9-44FA-B93D-CA23F96B1BB5}"/>
              </a:ext>
            </a:extLst>
          </p:cNvPr>
          <p:cNvGraphicFramePr>
            <a:graphicFrameLocks noGrp="1"/>
          </p:cNvGraphicFramePr>
          <p:nvPr/>
        </p:nvGraphicFramePr>
        <p:xfrm>
          <a:off x="1952625" y="2500313"/>
          <a:ext cx="3857626" cy="1828800"/>
        </p:xfrm>
        <a:graphic>
          <a:graphicData uri="http://schemas.openxmlformats.org/drawingml/2006/table">
            <a:tbl>
              <a:tblPr firstRow="1" bandRow="1">
                <a:tableStyleId>{5C22544A-7EE6-4342-B048-85BDC9FD1C3A}</a:tableStyleId>
              </a:tblPr>
              <a:tblGrid>
                <a:gridCol w="1928813">
                  <a:extLst>
                    <a:ext uri="{9D8B030D-6E8A-4147-A177-3AD203B41FA5}">
                      <a16:colId xmlns:a16="http://schemas.microsoft.com/office/drawing/2014/main" val="20000"/>
                    </a:ext>
                  </a:extLst>
                </a:gridCol>
                <a:gridCol w="1928813">
                  <a:extLst>
                    <a:ext uri="{9D8B030D-6E8A-4147-A177-3AD203B41FA5}">
                      <a16:colId xmlns:a16="http://schemas.microsoft.com/office/drawing/2014/main" val="20001"/>
                    </a:ext>
                  </a:extLst>
                </a:gridCol>
              </a:tblGrid>
              <a:tr h="335121">
                <a:tc>
                  <a:txBody>
                    <a:bodyPr/>
                    <a:lstStyle/>
                    <a:p>
                      <a:pPr algn="ctr"/>
                      <a:r>
                        <a:rPr kumimoji="0" lang="en-US" altLang="zh-CN" sz="1800" b="1" kern="1200" baseline="0" dirty="0">
                          <a:solidFill>
                            <a:schemeClr val="lt1"/>
                          </a:solidFill>
                          <a:latin typeface="+mn-lt"/>
                          <a:ea typeface="+mn-ea"/>
                          <a:cs typeface="+mn-cs"/>
                        </a:rPr>
                        <a:t>Expnd. node</a:t>
                      </a:r>
                    </a:p>
                  </a:txBody>
                  <a:tcPr marL="91439" marR="91439"/>
                </a:tc>
                <a:tc>
                  <a:txBody>
                    <a:bodyPr/>
                    <a:lstStyle/>
                    <a:p>
                      <a:pPr algn="ctr"/>
                      <a:r>
                        <a:rPr lang="en-US" altLang="zh-CN" dirty="0"/>
                        <a:t>Open list</a:t>
                      </a:r>
                      <a:endParaRPr lang="zh-CN" altLang="en-US" dirty="0"/>
                    </a:p>
                  </a:txBody>
                  <a:tcPr marL="91439" marR="91439"/>
                </a:tc>
                <a:extLst>
                  <a:ext uri="{0D108BD9-81ED-4DB2-BD59-A6C34878D82A}">
                    <a16:rowId xmlns:a16="http://schemas.microsoft.com/office/drawing/2014/main" val="10000"/>
                  </a:ext>
                </a:extLst>
              </a:tr>
              <a:tr h="335121">
                <a:tc>
                  <a:txBody>
                    <a:bodyPr/>
                    <a:lstStyle/>
                    <a:p>
                      <a:endParaRPr lang="zh-CN" altLang="en-US" dirty="0"/>
                    </a:p>
                  </a:txBody>
                  <a:tcPr marL="91439" marR="91439"/>
                </a:tc>
                <a:tc>
                  <a:txBody>
                    <a:bodyPr/>
                    <a:lstStyle/>
                    <a:p>
                      <a:r>
                        <a:rPr kumimoji="0" lang="en-US" altLang="zh-CN" sz="1800" kern="1200" baseline="0" dirty="0">
                          <a:solidFill>
                            <a:schemeClr val="dk1"/>
                          </a:solidFill>
                          <a:latin typeface="+mn-lt"/>
                          <a:ea typeface="+mn-ea"/>
                          <a:cs typeface="+mn-cs"/>
                        </a:rPr>
                        <a:t>{S}</a:t>
                      </a:r>
                      <a:endParaRPr lang="zh-CN" altLang="en-US" dirty="0"/>
                    </a:p>
                  </a:txBody>
                  <a:tcPr marL="91439" marR="91439"/>
                </a:tc>
                <a:extLst>
                  <a:ext uri="{0D108BD9-81ED-4DB2-BD59-A6C34878D82A}">
                    <a16:rowId xmlns:a16="http://schemas.microsoft.com/office/drawing/2014/main" val="10001"/>
                  </a:ext>
                </a:extLst>
              </a:tr>
              <a:tr h="335121">
                <a:tc>
                  <a:txBody>
                    <a:bodyPr/>
                    <a:lstStyle/>
                    <a:p>
                      <a:r>
                        <a:rPr kumimoji="0" lang="en-US" altLang="zh-CN" sz="1800" kern="1200" baseline="0" dirty="0">
                          <a:solidFill>
                            <a:schemeClr val="dk1"/>
                          </a:solidFill>
                          <a:latin typeface="+mn-lt"/>
                          <a:ea typeface="+mn-ea"/>
                          <a:cs typeface="+mn-cs"/>
                        </a:rPr>
                        <a:t>S</a:t>
                      </a:r>
                      <a:endParaRPr lang="zh-CN" altLang="en-US" dirty="0">
                        <a:solidFill>
                          <a:srgbClr val="FF0000"/>
                        </a:solidFill>
                      </a:endParaRPr>
                    </a:p>
                  </a:txBody>
                  <a:tcPr marL="91439" marR="91439"/>
                </a:tc>
                <a:tc>
                  <a:txBody>
                    <a:bodyPr/>
                    <a:lstStyle/>
                    <a:p>
                      <a:r>
                        <a:rPr kumimoji="0" lang="en-US" altLang="zh-CN" sz="1800" kern="1200" baseline="0" dirty="0">
                          <a:solidFill>
                            <a:schemeClr val="dk1"/>
                          </a:solidFill>
                          <a:latin typeface="+mn-lt"/>
                          <a:ea typeface="+mn-ea"/>
                          <a:cs typeface="+mn-cs"/>
                        </a:rPr>
                        <a:t>{A,B,C} </a:t>
                      </a:r>
                      <a:endParaRPr lang="zh-CN" altLang="en-US" dirty="0"/>
                    </a:p>
                  </a:txBody>
                  <a:tcPr marL="91439" marR="91439"/>
                </a:tc>
                <a:extLst>
                  <a:ext uri="{0D108BD9-81ED-4DB2-BD59-A6C34878D82A}">
                    <a16:rowId xmlns:a16="http://schemas.microsoft.com/office/drawing/2014/main" val="10002"/>
                  </a:ext>
                </a:extLst>
              </a:tr>
              <a:tr h="335121">
                <a:tc>
                  <a:txBody>
                    <a:bodyPr/>
                    <a:lstStyle/>
                    <a:p>
                      <a:r>
                        <a:rPr kumimoji="0" lang="en-US" altLang="zh-CN" sz="1800" kern="1200" baseline="0" dirty="0">
                          <a:solidFill>
                            <a:schemeClr val="dk1"/>
                          </a:solidFill>
                          <a:latin typeface="+mn-lt"/>
                          <a:ea typeface="+mn-ea"/>
                          <a:cs typeface="+mn-cs"/>
                        </a:rPr>
                        <a:t>A</a:t>
                      </a:r>
                      <a:endParaRPr lang="zh-CN" altLang="en-US" dirty="0">
                        <a:solidFill>
                          <a:srgbClr val="FF0000"/>
                        </a:solidFill>
                      </a:endParaRPr>
                    </a:p>
                  </a:txBody>
                  <a:tcPr marL="91439" marR="91439"/>
                </a:tc>
                <a:tc>
                  <a:txBody>
                    <a:bodyPr/>
                    <a:lstStyle/>
                    <a:p>
                      <a:r>
                        <a:rPr kumimoji="0" lang="en-US" altLang="zh-CN" sz="1800" kern="1200" baseline="0" dirty="0">
                          <a:solidFill>
                            <a:schemeClr val="dk1"/>
                          </a:solidFill>
                          <a:latin typeface="+mn-lt"/>
                          <a:ea typeface="+mn-ea"/>
                          <a:cs typeface="+mn-cs"/>
                        </a:rPr>
                        <a:t>{D,E,B,C}</a:t>
                      </a:r>
                      <a:endParaRPr lang="zh-CN" altLang="en-US" dirty="0"/>
                    </a:p>
                  </a:txBody>
                  <a:tcPr marL="91439" marR="91439"/>
                </a:tc>
                <a:extLst>
                  <a:ext uri="{0D108BD9-81ED-4DB2-BD59-A6C34878D82A}">
                    <a16:rowId xmlns:a16="http://schemas.microsoft.com/office/drawing/2014/main" val="10003"/>
                  </a:ext>
                </a:extLst>
              </a:tr>
              <a:tr h="3351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CN" sz="1800" kern="1200" baseline="0" dirty="0">
                          <a:solidFill>
                            <a:schemeClr val="tx1"/>
                          </a:solidFill>
                          <a:latin typeface="+mn-lt"/>
                          <a:ea typeface="+mn-ea"/>
                          <a:cs typeface="+mn-cs"/>
                        </a:rPr>
                        <a:t>D</a:t>
                      </a:r>
                      <a:r>
                        <a:rPr kumimoji="0" lang="en-US" altLang="zh-CN" sz="1800" kern="1200" baseline="0" dirty="0">
                          <a:solidFill>
                            <a:srgbClr val="FF0000"/>
                          </a:solidFill>
                          <a:latin typeface="+mn-lt"/>
                          <a:ea typeface="+mn-ea"/>
                          <a:cs typeface="+mn-cs"/>
                        </a:rPr>
                        <a:t> not goal</a:t>
                      </a:r>
                      <a:endParaRPr lang="zh-CN" altLang="en-US" dirty="0">
                        <a:solidFill>
                          <a:srgbClr val="FF0000"/>
                        </a:solidFill>
                      </a:endParaRPr>
                    </a:p>
                  </a:txBody>
                  <a:tcPr marL="91439" marR="91439"/>
                </a:tc>
                <a:tc>
                  <a:txBody>
                    <a:bodyPr/>
                    <a:lstStyle/>
                    <a:p>
                      <a:r>
                        <a:rPr kumimoji="0" lang="en-US" altLang="zh-CN" sz="1800" kern="1200" baseline="0" dirty="0">
                          <a:solidFill>
                            <a:schemeClr val="dk1"/>
                          </a:solidFill>
                          <a:latin typeface="+mn-lt"/>
                          <a:ea typeface="+mn-ea"/>
                          <a:cs typeface="+mn-cs"/>
                        </a:rPr>
                        <a:t>{H,D,E,B,C}</a:t>
                      </a:r>
                      <a:endParaRPr lang="zh-CN" altLang="en-US" dirty="0"/>
                    </a:p>
                  </a:txBody>
                  <a:tcPr marL="91439" marR="91439"/>
                </a:tc>
                <a:extLst>
                  <a:ext uri="{0D108BD9-81ED-4DB2-BD59-A6C34878D82A}">
                    <a16:rowId xmlns:a16="http://schemas.microsoft.com/office/drawing/2014/main" val="10004"/>
                  </a:ext>
                </a:extLst>
              </a:tr>
            </a:tbl>
          </a:graphicData>
        </a:graphic>
      </p:graphicFrame>
      <p:pic>
        <p:nvPicPr>
          <p:cNvPr id="69656" name="Picture 3">
            <a:extLst>
              <a:ext uri="{FF2B5EF4-FFF2-40B4-BE49-F238E27FC236}">
                <a16:creationId xmlns:a16="http://schemas.microsoft.com/office/drawing/2014/main" id="{7EF5AA21-B8C0-4037-BA1B-A8C4CBCB4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563" y="2214564"/>
            <a:ext cx="4438650" cy="464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内容占位符 1">
            <a:extLst>
              <a:ext uri="{FF2B5EF4-FFF2-40B4-BE49-F238E27FC236}">
                <a16:creationId xmlns:a16="http://schemas.microsoft.com/office/drawing/2014/main" id="{D83D08C4-9737-408E-B73B-2AED4597EB5B}"/>
              </a:ext>
            </a:extLst>
          </p:cNvPr>
          <p:cNvSpPr>
            <a:spLocks noGrp="1"/>
          </p:cNvSpPr>
          <p:nvPr>
            <p:ph idx="1"/>
          </p:nvPr>
        </p:nvSpPr>
        <p:spPr>
          <a:xfrm>
            <a:off x="1952625" y="1357313"/>
            <a:ext cx="8229600" cy="1090612"/>
          </a:xfrm>
        </p:spPr>
        <p:txBody>
          <a:bodyPr/>
          <a:lstStyle/>
          <a:p>
            <a:pPr eaLnBrk="1" hangingPunct="1">
              <a:buFont typeface="Wingdings 3" panose="05040102010807070707" pitchFamily="18" charset="2"/>
              <a:buNone/>
            </a:pPr>
            <a:r>
              <a:rPr lang="en-US" altLang="zh-CN" b="1"/>
              <a:t>generalSearch(problem, Stack) </a:t>
            </a:r>
          </a:p>
          <a:p>
            <a:pPr eaLnBrk="1" hangingPunct="1">
              <a:buFont typeface="Wingdings 3" panose="05040102010807070707" pitchFamily="18" charset="2"/>
              <a:buNone/>
            </a:pPr>
            <a:r>
              <a:rPr lang="en-US" altLang="zh-CN"/>
              <a:t># of nodes tested: 4, expanded: 4 </a:t>
            </a:r>
          </a:p>
          <a:p>
            <a:pPr eaLnBrk="1" hangingPunct="1"/>
            <a:endParaRPr lang="zh-CN" altLang="en-US"/>
          </a:p>
        </p:txBody>
      </p:sp>
      <p:sp>
        <p:nvSpPr>
          <p:cNvPr id="3" name="标题 2">
            <a:extLst>
              <a:ext uri="{FF2B5EF4-FFF2-40B4-BE49-F238E27FC236}">
                <a16:creationId xmlns:a16="http://schemas.microsoft.com/office/drawing/2014/main" id="{E6B4A5CB-6BA8-44F0-9EF7-958BA36D8A74}"/>
              </a:ext>
            </a:extLst>
          </p:cNvPr>
          <p:cNvSpPr>
            <a:spLocks noGrp="1"/>
          </p:cNvSpPr>
          <p:nvPr>
            <p:ph type="title"/>
          </p:nvPr>
        </p:nvSpPr>
        <p:spPr/>
        <p:txBody>
          <a:bodyPr/>
          <a:lstStyle/>
          <a:p>
            <a:pPr eaLnBrk="1" hangingPunct="1">
              <a:defRPr/>
            </a:pPr>
            <a:r>
              <a:rPr lang="en-US" altLang="zh-CN" dirty="0"/>
              <a:t>Example: DFS</a:t>
            </a:r>
            <a:endParaRPr lang="zh-CN" altLang="en-US" dirty="0"/>
          </a:p>
        </p:txBody>
      </p:sp>
      <p:graphicFrame>
        <p:nvGraphicFramePr>
          <p:cNvPr id="4" name="表格 3">
            <a:extLst>
              <a:ext uri="{FF2B5EF4-FFF2-40B4-BE49-F238E27FC236}">
                <a16:creationId xmlns:a16="http://schemas.microsoft.com/office/drawing/2014/main" id="{BF8CE580-C858-4D17-BDD8-1CB00FD7F644}"/>
              </a:ext>
            </a:extLst>
          </p:cNvPr>
          <p:cNvGraphicFramePr>
            <a:graphicFrameLocks noGrp="1"/>
          </p:cNvGraphicFramePr>
          <p:nvPr/>
        </p:nvGraphicFramePr>
        <p:xfrm>
          <a:off x="1952625" y="2500313"/>
          <a:ext cx="3857626" cy="2194128"/>
        </p:xfrm>
        <a:graphic>
          <a:graphicData uri="http://schemas.openxmlformats.org/drawingml/2006/table">
            <a:tbl>
              <a:tblPr firstRow="1" bandRow="1">
                <a:tableStyleId>{5C22544A-7EE6-4342-B048-85BDC9FD1C3A}</a:tableStyleId>
              </a:tblPr>
              <a:tblGrid>
                <a:gridCol w="1928813">
                  <a:extLst>
                    <a:ext uri="{9D8B030D-6E8A-4147-A177-3AD203B41FA5}">
                      <a16:colId xmlns:a16="http://schemas.microsoft.com/office/drawing/2014/main" val="20000"/>
                    </a:ext>
                  </a:extLst>
                </a:gridCol>
                <a:gridCol w="1928813">
                  <a:extLst>
                    <a:ext uri="{9D8B030D-6E8A-4147-A177-3AD203B41FA5}">
                      <a16:colId xmlns:a16="http://schemas.microsoft.com/office/drawing/2014/main" val="20001"/>
                    </a:ext>
                  </a:extLst>
                </a:gridCol>
              </a:tblGrid>
              <a:tr h="365654">
                <a:tc>
                  <a:txBody>
                    <a:bodyPr/>
                    <a:lstStyle/>
                    <a:p>
                      <a:pPr algn="ctr"/>
                      <a:r>
                        <a:rPr kumimoji="0" lang="en-US" altLang="zh-CN" sz="1800" b="1" kern="1200" baseline="0" dirty="0">
                          <a:solidFill>
                            <a:schemeClr val="lt1"/>
                          </a:solidFill>
                          <a:latin typeface="+mn-lt"/>
                          <a:ea typeface="+mn-ea"/>
                          <a:cs typeface="+mn-cs"/>
                        </a:rPr>
                        <a:t>Expnd. node</a:t>
                      </a:r>
                    </a:p>
                  </a:txBody>
                  <a:tcPr marL="91439" marR="91439" marT="45684" marB="45684"/>
                </a:tc>
                <a:tc>
                  <a:txBody>
                    <a:bodyPr/>
                    <a:lstStyle/>
                    <a:p>
                      <a:pPr algn="ctr"/>
                      <a:r>
                        <a:rPr lang="en-US" altLang="zh-CN" sz="1800" dirty="0"/>
                        <a:t>Open list</a:t>
                      </a:r>
                      <a:endParaRPr lang="zh-CN" altLang="en-US" sz="1800" dirty="0"/>
                    </a:p>
                  </a:txBody>
                  <a:tcPr marL="91439" marR="91439" marT="45684" marB="45684"/>
                </a:tc>
                <a:extLst>
                  <a:ext uri="{0D108BD9-81ED-4DB2-BD59-A6C34878D82A}">
                    <a16:rowId xmlns:a16="http://schemas.microsoft.com/office/drawing/2014/main" val="10000"/>
                  </a:ext>
                </a:extLst>
              </a:tr>
              <a:tr h="365654">
                <a:tc>
                  <a:txBody>
                    <a:bodyPr/>
                    <a:lstStyle/>
                    <a:p>
                      <a:endParaRPr lang="zh-CN" altLang="en-US" sz="1800" dirty="0"/>
                    </a:p>
                  </a:txBody>
                  <a:tcPr marL="91439" marR="91439" marT="45684" marB="45684"/>
                </a:tc>
                <a:tc>
                  <a:txBody>
                    <a:bodyPr/>
                    <a:lstStyle/>
                    <a:p>
                      <a:r>
                        <a:rPr kumimoji="0" lang="en-US" altLang="zh-CN" sz="1800" kern="1200" baseline="0" dirty="0">
                          <a:solidFill>
                            <a:schemeClr val="dk1"/>
                          </a:solidFill>
                          <a:latin typeface="+mn-lt"/>
                          <a:ea typeface="+mn-ea"/>
                          <a:cs typeface="+mn-cs"/>
                        </a:rPr>
                        <a:t>{S:0}</a:t>
                      </a:r>
                      <a:endParaRPr lang="zh-CN" altLang="en-US" sz="1800" dirty="0"/>
                    </a:p>
                  </a:txBody>
                  <a:tcPr marL="91439" marR="91439" marT="45684" marB="45684"/>
                </a:tc>
                <a:extLst>
                  <a:ext uri="{0D108BD9-81ED-4DB2-BD59-A6C34878D82A}">
                    <a16:rowId xmlns:a16="http://schemas.microsoft.com/office/drawing/2014/main" val="10001"/>
                  </a:ext>
                </a:extLst>
              </a:tr>
              <a:tr h="365654">
                <a:tc>
                  <a:txBody>
                    <a:bodyPr/>
                    <a:lstStyle/>
                    <a:p>
                      <a:r>
                        <a:rPr kumimoji="0" lang="en-US" altLang="zh-CN" sz="1800" kern="1200" baseline="0" dirty="0">
                          <a:solidFill>
                            <a:schemeClr val="dk1"/>
                          </a:solidFill>
                          <a:latin typeface="+mn-lt"/>
                          <a:ea typeface="+mn-ea"/>
                          <a:cs typeface="+mn-cs"/>
                        </a:rPr>
                        <a:t>S</a:t>
                      </a:r>
                      <a:endParaRPr lang="zh-CN" altLang="en-US" sz="1800" dirty="0">
                        <a:solidFill>
                          <a:srgbClr val="FF0000"/>
                        </a:solidFill>
                      </a:endParaRPr>
                    </a:p>
                  </a:txBody>
                  <a:tcPr marL="91439" marR="91439" marT="45684" marB="45684"/>
                </a:tc>
                <a:tc>
                  <a:txBody>
                    <a:bodyPr/>
                    <a:lstStyle/>
                    <a:p>
                      <a:r>
                        <a:rPr kumimoji="0" lang="en-US" altLang="zh-CN" sz="1800" kern="1200" baseline="0" dirty="0">
                          <a:solidFill>
                            <a:schemeClr val="dk1"/>
                          </a:solidFill>
                          <a:latin typeface="+mn-lt"/>
                          <a:ea typeface="+mn-ea"/>
                          <a:cs typeface="+mn-cs"/>
                        </a:rPr>
                        <a:t>{A,B,C} </a:t>
                      </a:r>
                      <a:endParaRPr lang="zh-CN" altLang="en-US" sz="1800" dirty="0"/>
                    </a:p>
                  </a:txBody>
                  <a:tcPr marL="91439" marR="91439" marT="45684" marB="45684"/>
                </a:tc>
                <a:extLst>
                  <a:ext uri="{0D108BD9-81ED-4DB2-BD59-A6C34878D82A}">
                    <a16:rowId xmlns:a16="http://schemas.microsoft.com/office/drawing/2014/main" val="10002"/>
                  </a:ext>
                </a:extLst>
              </a:tr>
              <a:tr h="365654">
                <a:tc>
                  <a:txBody>
                    <a:bodyPr/>
                    <a:lstStyle/>
                    <a:p>
                      <a:r>
                        <a:rPr kumimoji="0" lang="en-US" altLang="zh-CN" sz="1800" kern="1200" baseline="0" dirty="0">
                          <a:solidFill>
                            <a:schemeClr val="dk1"/>
                          </a:solidFill>
                          <a:latin typeface="+mn-lt"/>
                          <a:ea typeface="+mn-ea"/>
                          <a:cs typeface="+mn-cs"/>
                        </a:rPr>
                        <a:t>A</a:t>
                      </a:r>
                      <a:endParaRPr lang="zh-CN" altLang="en-US" sz="1800" dirty="0">
                        <a:solidFill>
                          <a:srgbClr val="FF0000"/>
                        </a:solidFill>
                      </a:endParaRPr>
                    </a:p>
                  </a:txBody>
                  <a:tcPr marL="91439" marR="91439" marT="45684" marB="45684"/>
                </a:tc>
                <a:tc>
                  <a:txBody>
                    <a:bodyPr/>
                    <a:lstStyle/>
                    <a:p>
                      <a:r>
                        <a:rPr kumimoji="0" lang="en-US" altLang="zh-CN" sz="1800" kern="1200" baseline="0" dirty="0">
                          <a:solidFill>
                            <a:schemeClr val="dk1"/>
                          </a:solidFill>
                          <a:latin typeface="+mn-lt"/>
                          <a:ea typeface="+mn-ea"/>
                          <a:cs typeface="+mn-cs"/>
                        </a:rPr>
                        <a:t>{D,E,B,C}</a:t>
                      </a:r>
                      <a:endParaRPr lang="zh-CN" altLang="en-US" sz="1800" dirty="0"/>
                    </a:p>
                  </a:txBody>
                  <a:tcPr marL="91439" marR="91439" marT="45684" marB="45684"/>
                </a:tc>
                <a:extLst>
                  <a:ext uri="{0D108BD9-81ED-4DB2-BD59-A6C34878D82A}">
                    <a16:rowId xmlns:a16="http://schemas.microsoft.com/office/drawing/2014/main" val="10003"/>
                  </a:ext>
                </a:extLst>
              </a:tr>
              <a:tr h="3656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CN" sz="1800" kern="1200" baseline="0" dirty="0">
                          <a:solidFill>
                            <a:schemeClr val="tx1"/>
                          </a:solidFill>
                          <a:latin typeface="+mn-lt"/>
                          <a:ea typeface="+mn-ea"/>
                          <a:cs typeface="+mn-cs"/>
                        </a:rPr>
                        <a:t>D</a:t>
                      </a:r>
                      <a:endParaRPr lang="zh-CN" altLang="en-US" sz="1800" dirty="0">
                        <a:solidFill>
                          <a:srgbClr val="FF0000"/>
                        </a:solidFill>
                      </a:endParaRPr>
                    </a:p>
                  </a:txBody>
                  <a:tcPr marL="91439" marR="91439" marT="45684" marB="45684"/>
                </a:tc>
                <a:tc>
                  <a:txBody>
                    <a:bodyPr/>
                    <a:lstStyle/>
                    <a:p>
                      <a:r>
                        <a:rPr kumimoji="0" lang="en-US" altLang="zh-CN" sz="1800" kern="1200" baseline="0" dirty="0">
                          <a:solidFill>
                            <a:schemeClr val="dk1"/>
                          </a:solidFill>
                          <a:latin typeface="+mn-lt"/>
                          <a:ea typeface="+mn-ea"/>
                          <a:cs typeface="+mn-cs"/>
                        </a:rPr>
                        <a:t>{H,E,B,C}</a:t>
                      </a:r>
                      <a:endParaRPr lang="zh-CN" altLang="en-US" sz="1800" dirty="0"/>
                    </a:p>
                  </a:txBody>
                  <a:tcPr marL="91439" marR="91439" marT="45684" marB="45684"/>
                </a:tc>
                <a:extLst>
                  <a:ext uri="{0D108BD9-81ED-4DB2-BD59-A6C34878D82A}">
                    <a16:rowId xmlns:a16="http://schemas.microsoft.com/office/drawing/2014/main" val="10004"/>
                  </a:ext>
                </a:extLst>
              </a:tr>
              <a:tr h="365654">
                <a:tc>
                  <a:txBody>
                    <a:bodyPr/>
                    <a:lstStyle/>
                    <a:p>
                      <a:r>
                        <a:rPr kumimoji="0" lang="en-US" altLang="zh-CN" sz="1800" kern="1200" baseline="0" dirty="0">
                          <a:solidFill>
                            <a:schemeClr val="dk1"/>
                          </a:solidFill>
                          <a:latin typeface="+mn-lt"/>
                          <a:ea typeface="+mn-ea"/>
                          <a:cs typeface="+mn-cs"/>
                        </a:rPr>
                        <a:t>H </a:t>
                      </a:r>
                      <a:r>
                        <a:rPr kumimoji="0" lang="en-US" altLang="zh-CN" sz="1800" kern="1200" baseline="0" dirty="0">
                          <a:solidFill>
                            <a:srgbClr val="FF0000"/>
                          </a:solidFill>
                          <a:latin typeface="+mn-lt"/>
                          <a:ea typeface="+mn-ea"/>
                          <a:cs typeface="+mn-cs"/>
                        </a:rPr>
                        <a:t>not goal</a:t>
                      </a:r>
                      <a:endParaRPr lang="zh-CN" altLang="en-US" sz="1800" dirty="0">
                        <a:solidFill>
                          <a:srgbClr val="FF0000"/>
                        </a:solidFill>
                      </a:endParaRPr>
                    </a:p>
                  </a:txBody>
                  <a:tcPr marL="91439" marR="91439" marT="45684" marB="45684"/>
                </a:tc>
                <a:tc>
                  <a:txBody>
                    <a:bodyPr/>
                    <a:lstStyle/>
                    <a:p>
                      <a:r>
                        <a:rPr kumimoji="0" lang="en-US" altLang="zh-CN" sz="1800" kern="1200" baseline="0" dirty="0">
                          <a:solidFill>
                            <a:schemeClr val="dk1"/>
                          </a:solidFill>
                          <a:latin typeface="+mn-lt"/>
                          <a:ea typeface="+mn-ea"/>
                          <a:cs typeface="+mn-cs"/>
                        </a:rPr>
                        <a:t>{E,B,C} </a:t>
                      </a:r>
                      <a:endParaRPr lang="zh-CN" altLang="en-US" sz="1800" dirty="0"/>
                    </a:p>
                  </a:txBody>
                  <a:tcPr marL="91439" marR="91439" marT="45684" marB="45684"/>
                </a:tc>
                <a:extLst>
                  <a:ext uri="{0D108BD9-81ED-4DB2-BD59-A6C34878D82A}">
                    <a16:rowId xmlns:a16="http://schemas.microsoft.com/office/drawing/2014/main" val="10005"/>
                  </a:ext>
                </a:extLst>
              </a:tr>
            </a:tbl>
          </a:graphicData>
        </a:graphic>
      </p:graphicFrame>
      <p:pic>
        <p:nvPicPr>
          <p:cNvPr id="70683" name="Picture 2">
            <a:extLst>
              <a:ext uri="{FF2B5EF4-FFF2-40B4-BE49-F238E27FC236}">
                <a16:creationId xmlns:a16="http://schemas.microsoft.com/office/drawing/2014/main" id="{896F7724-3EDA-4ADD-9E99-05D7043AC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25" y="2214563"/>
            <a:ext cx="435133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内容占位符 1">
            <a:extLst>
              <a:ext uri="{FF2B5EF4-FFF2-40B4-BE49-F238E27FC236}">
                <a16:creationId xmlns:a16="http://schemas.microsoft.com/office/drawing/2014/main" id="{F85FE1EF-125C-4F3B-B952-091965495343}"/>
              </a:ext>
            </a:extLst>
          </p:cNvPr>
          <p:cNvSpPr>
            <a:spLocks noGrp="1"/>
          </p:cNvSpPr>
          <p:nvPr>
            <p:ph idx="1"/>
          </p:nvPr>
        </p:nvSpPr>
        <p:spPr>
          <a:xfrm>
            <a:off x="1952625" y="1357313"/>
            <a:ext cx="8229600" cy="1090612"/>
          </a:xfrm>
        </p:spPr>
        <p:txBody>
          <a:bodyPr/>
          <a:lstStyle/>
          <a:p>
            <a:pPr eaLnBrk="1" hangingPunct="1">
              <a:buFont typeface="Wingdings 3" panose="05040102010807070707" pitchFamily="18" charset="2"/>
              <a:buNone/>
            </a:pPr>
            <a:r>
              <a:rPr lang="en-US" altLang="zh-CN" b="1"/>
              <a:t>generalSearch(problem, Stack) </a:t>
            </a:r>
          </a:p>
          <a:p>
            <a:pPr eaLnBrk="1" hangingPunct="1">
              <a:buFont typeface="Wingdings 3" panose="05040102010807070707" pitchFamily="18" charset="2"/>
              <a:buNone/>
            </a:pPr>
            <a:r>
              <a:rPr lang="en-US" altLang="zh-CN"/>
              <a:t># of nodes tested: 5, expanded: 5 </a:t>
            </a:r>
          </a:p>
          <a:p>
            <a:pPr eaLnBrk="1" hangingPunct="1"/>
            <a:endParaRPr lang="zh-CN" altLang="en-US"/>
          </a:p>
        </p:txBody>
      </p:sp>
      <p:sp>
        <p:nvSpPr>
          <p:cNvPr id="3" name="标题 2">
            <a:extLst>
              <a:ext uri="{FF2B5EF4-FFF2-40B4-BE49-F238E27FC236}">
                <a16:creationId xmlns:a16="http://schemas.microsoft.com/office/drawing/2014/main" id="{23E089BB-2540-40E0-BE55-5D9539BB847C}"/>
              </a:ext>
            </a:extLst>
          </p:cNvPr>
          <p:cNvSpPr>
            <a:spLocks noGrp="1"/>
          </p:cNvSpPr>
          <p:nvPr>
            <p:ph type="title"/>
          </p:nvPr>
        </p:nvSpPr>
        <p:spPr/>
        <p:txBody>
          <a:bodyPr/>
          <a:lstStyle/>
          <a:p>
            <a:pPr eaLnBrk="1" hangingPunct="1">
              <a:defRPr/>
            </a:pPr>
            <a:r>
              <a:rPr lang="en-US" altLang="zh-CN" dirty="0"/>
              <a:t>Example: DFS</a:t>
            </a:r>
            <a:endParaRPr lang="zh-CN" altLang="en-US" dirty="0"/>
          </a:p>
        </p:txBody>
      </p:sp>
      <p:graphicFrame>
        <p:nvGraphicFramePr>
          <p:cNvPr id="4" name="表格 3">
            <a:extLst>
              <a:ext uri="{FF2B5EF4-FFF2-40B4-BE49-F238E27FC236}">
                <a16:creationId xmlns:a16="http://schemas.microsoft.com/office/drawing/2014/main" id="{48474481-4A4B-460F-90D8-FDFFD2873C9F}"/>
              </a:ext>
            </a:extLst>
          </p:cNvPr>
          <p:cNvGraphicFramePr>
            <a:graphicFrameLocks noGrp="1"/>
          </p:cNvGraphicFramePr>
          <p:nvPr/>
        </p:nvGraphicFramePr>
        <p:xfrm>
          <a:off x="1952625" y="2500314"/>
          <a:ext cx="3857626" cy="2560635"/>
        </p:xfrm>
        <a:graphic>
          <a:graphicData uri="http://schemas.openxmlformats.org/drawingml/2006/table">
            <a:tbl>
              <a:tblPr firstRow="1" bandRow="1">
                <a:tableStyleId>{5C22544A-7EE6-4342-B048-85BDC9FD1C3A}</a:tableStyleId>
              </a:tblPr>
              <a:tblGrid>
                <a:gridCol w="1928813">
                  <a:extLst>
                    <a:ext uri="{9D8B030D-6E8A-4147-A177-3AD203B41FA5}">
                      <a16:colId xmlns:a16="http://schemas.microsoft.com/office/drawing/2014/main" val="20000"/>
                    </a:ext>
                  </a:extLst>
                </a:gridCol>
                <a:gridCol w="1928813">
                  <a:extLst>
                    <a:ext uri="{9D8B030D-6E8A-4147-A177-3AD203B41FA5}">
                      <a16:colId xmlns:a16="http://schemas.microsoft.com/office/drawing/2014/main" val="20001"/>
                    </a:ext>
                  </a:extLst>
                </a:gridCol>
              </a:tblGrid>
              <a:tr h="365805">
                <a:tc>
                  <a:txBody>
                    <a:bodyPr/>
                    <a:lstStyle/>
                    <a:p>
                      <a:pPr algn="ctr"/>
                      <a:r>
                        <a:rPr kumimoji="0" lang="en-US" altLang="zh-CN" sz="1800" b="1" kern="1200" baseline="0" dirty="0">
                          <a:solidFill>
                            <a:schemeClr val="lt1"/>
                          </a:solidFill>
                          <a:latin typeface="+mn-lt"/>
                          <a:ea typeface="+mn-ea"/>
                          <a:cs typeface="+mn-cs"/>
                        </a:rPr>
                        <a:t>Expnd. node</a:t>
                      </a:r>
                    </a:p>
                  </a:txBody>
                  <a:tcPr marL="91439" marR="91439" marT="45726" marB="45726"/>
                </a:tc>
                <a:tc>
                  <a:txBody>
                    <a:bodyPr/>
                    <a:lstStyle/>
                    <a:p>
                      <a:pPr algn="ctr"/>
                      <a:r>
                        <a:rPr lang="en-US" altLang="zh-CN" sz="1800" dirty="0"/>
                        <a:t>Open list</a:t>
                      </a:r>
                      <a:endParaRPr lang="zh-CN" altLang="en-US" sz="1800" dirty="0"/>
                    </a:p>
                  </a:txBody>
                  <a:tcPr marL="91439" marR="91439" marT="45726" marB="45726"/>
                </a:tc>
                <a:extLst>
                  <a:ext uri="{0D108BD9-81ED-4DB2-BD59-A6C34878D82A}">
                    <a16:rowId xmlns:a16="http://schemas.microsoft.com/office/drawing/2014/main" val="10000"/>
                  </a:ext>
                </a:extLst>
              </a:tr>
              <a:tr h="365805">
                <a:tc>
                  <a:txBody>
                    <a:bodyPr/>
                    <a:lstStyle/>
                    <a:p>
                      <a:endParaRPr lang="zh-CN" altLang="en-US" sz="1800" dirty="0"/>
                    </a:p>
                  </a:txBody>
                  <a:tcPr marL="91439" marR="91439" marT="45726" marB="45726"/>
                </a:tc>
                <a:tc>
                  <a:txBody>
                    <a:bodyPr/>
                    <a:lstStyle/>
                    <a:p>
                      <a:r>
                        <a:rPr kumimoji="0" lang="en-US" altLang="zh-CN" sz="1800" kern="1200" baseline="0" dirty="0">
                          <a:solidFill>
                            <a:schemeClr val="dk1"/>
                          </a:solidFill>
                          <a:latin typeface="+mn-lt"/>
                          <a:ea typeface="+mn-ea"/>
                          <a:cs typeface="+mn-cs"/>
                        </a:rPr>
                        <a:t>{S}</a:t>
                      </a:r>
                      <a:endParaRPr lang="zh-CN" altLang="en-US" sz="1800" dirty="0"/>
                    </a:p>
                  </a:txBody>
                  <a:tcPr marL="91439" marR="91439" marT="45726" marB="45726"/>
                </a:tc>
                <a:extLst>
                  <a:ext uri="{0D108BD9-81ED-4DB2-BD59-A6C34878D82A}">
                    <a16:rowId xmlns:a16="http://schemas.microsoft.com/office/drawing/2014/main" val="10001"/>
                  </a:ext>
                </a:extLst>
              </a:tr>
              <a:tr h="365805">
                <a:tc>
                  <a:txBody>
                    <a:bodyPr/>
                    <a:lstStyle/>
                    <a:p>
                      <a:r>
                        <a:rPr kumimoji="0" lang="en-US" altLang="zh-CN" sz="1800" kern="1200" baseline="0" dirty="0">
                          <a:solidFill>
                            <a:schemeClr val="dk1"/>
                          </a:solidFill>
                          <a:latin typeface="+mn-lt"/>
                          <a:ea typeface="+mn-ea"/>
                          <a:cs typeface="+mn-cs"/>
                        </a:rPr>
                        <a:t>S</a:t>
                      </a:r>
                      <a:endParaRPr lang="zh-CN" altLang="en-US" sz="1800" dirty="0">
                        <a:solidFill>
                          <a:srgbClr val="FF0000"/>
                        </a:solidFill>
                      </a:endParaRPr>
                    </a:p>
                  </a:txBody>
                  <a:tcPr marL="91439" marR="91439" marT="45726" marB="45726"/>
                </a:tc>
                <a:tc>
                  <a:txBody>
                    <a:bodyPr/>
                    <a:lstStyle/>
                    <a:p>
                      <a:r>
                        <a:rPr kumimoji="0" lang="en-US" altLang="zh-CN" sz="1800" kern="1200" baseline="0" dirty="0">
                          <a:solidFill>
                            <a:schemeClr val="dk1"/>
                          </a:solidFill>
                          <a:latin typeface="+mn-lt"/>
                          <a:ea typeface="+mn-ea"/>
                          <a:cs typeface="+mn-cs"/>
                        </a:rPr>
                        <a:t>{A,B,C} </a:t>
                      </a:r>
                      <a:endParaRPr lang="zh-CN" altLang="en-US" sz="1800" dirty="0"/>
                    </a:p>
                  </a:txBody>
                  <a:tcPr marL="91439" marR="91439" marT="45726" marB="45726"/>
                </a:tc>
                <a:extLst>
                  <a:ext uri="{0D108BD9-81ED-4DB2-BD59-A6C34878D82A}">
                    <a16:rowId xmlns:a16="http://schemas.microsoft.com/office/drawing/2014/main" val="10002"/>
                  </a:ext>
                </a:extLst>
              </a:tr>
              <a:tr h="365805">
                <a:tc>
                  <a:txBody>
                    <a:bodyPr/>
                    <a:lstStyle/>
                    <a:p>
                      <a:r>
                        <a:rPr kumimoji="0" lang="en-US" altLang="zh-CN" sz="1800" kern="1200" baseline="0" dirty="0">
                          <a:solidFill>
                            <a:schemeClr val="dk1"/>
                          </a:solidFill>
                          <a:latin typeface="+mn-lt"/>
                          <a:ea typeface="+mn-ea"/>
                          <a:cs typeface="+mn-cs"/>
                        </a:rPr>
                        <a:t>A</a:t>
                      </a:r>
                      <a:endParaRPr lang="zh-CN" altLang="en-US" sz="1800" dirty="0">
                        <a:solidFill>
                          <a:srgbClr val="FF0000"/>
                        </a:solidFill>
                      </a:endParaRPr>
                    </a:p>
                  </a:txBody>
                  <a:tcPr marL="91439" marR="91439" marT="45726" marB="45726"/>
                </a:tc>
                <a:tc>
                  <a:txBody>
                    <a:bodyPr/>
                    <a:lstStyle/>
                    <a:p>
                      <a:r>
                        <a:rPr kumimoji="0" lang="en-US" altLang="zh-CN" sz="1800" kern="1200" baseline="0" dirty="0">
                          <a:solidFill>
                            <a:schemeClr val="dk1"/>
                          </a:solidFill>
                          <a:latin typeface="+mn-lt"/>
                          <a:ea typeface="+mn-ea"/>
                          <a:cs typeface="+mn-cs"/>
                        </a:rPr>
                        <a:t>{D,E,B,C}</a:t>
                      </a:r>
                      <a:endParaRPr lang="zh-CN" altLang="en-US" sz="1800" dirty="0"/>
                    </a:p>
                  </a:txBody>
                  <a:tcPr marL="91439" marR="91439" marT="45726" marB="45726"/>
                </a:tc>
                <a:extLst>
                  <a:ext uri="{0D108BD9-81ED-4DB2-BD59-A6C34878D82A}">
                    <a16:rowId xmlns:a16="http://schemas.microsoft.com/office/drawing/2014/main" val="10003"/>
                  </a:ext>
                </a:extLst>
              </a:tr>
              <a:tr h="3658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CN" sz="1800" kern="1200" baseline="0" dirty="0">
                          <a:solidFill>
                            <a:schemeClr val="tx1"/>
                          </a:solidFill>
                          <a:latin typeface="+mn-lt"/>
                          <a:ea typeface="+mn-ea"/>
                          <a:cs typeface="+mn-cs"/>
                        </a:rPr>
                        <a:t>D</a:t>
                      </a:r>
                      <a:endParaRPr lang="zh-CN" altLang="en-US" sz="1800" dirty="0">
                        <a:solidFill>
                          <a:srgbClr val="FF0000"/>
                        </a:solidFill>
                      </a:endParaRPr>
                    </a:p>
                  </a:txBody>
                  <a:tcPr marL="91439" marR="91439" marT="45726" marB="45726"/>
                </a:tc>
                <a:tc>
                  <a:txBody>
                    <a:bodyPr/>
                    <a:lstStyle/>
                    <a:p>
                      <a:r>
                        <a:rPr kumimoji="0" lang="en-US" altLang="zh-CN" sz="1800" kern="1200" baseline="0" dirty="0">
                          <a:solidFill>
                            <a:schemeClr val="dk1"/>
                          </a:solidFill>
                          <a:latin typeface="+mn-lt"/>
                          <a:ea typeface="+mn-ea"/>
                          <a:cs typeface="+mn-cs"/>
                        </a:rPr>
                        <a:t>{H,E,B,C}</a:t>
                      </a:r>
                      <a:endParaRPr lang="zh-CN" altLang="en-US" sz="1800" dirty="0"/>
                    </a:p>
                  </a:txBody>
                  <a:tcPr marL="91439" marR="91439" marT="45726" marB="45726"/>
                </a:tc>
                <a:extLst>
                  <a:ext uri="{0D108BD9-81ED-4DB2-BD59-A6C34878D82A}">
                    <a16:rowId xmlns:a16="http://schemas.microsoft.com/office/drawing/2014/main" val="10004"/>
                  </a:ext>
                </a:extLst>
              </a:tr>
              <a:tr h="365805">
                <a:tc>
                  <a:txBody>
                    <a:bodyPr/>
                    <a:lstStyle/>
                    <a:p>
                      <a:r>
                        <a:rPr kumimoji="0" lang="en-US" altLang="zh-CN" sz="1800" kern="1200" baseline="0" dirty="0">
                          <a:solidFill>
                            <a:schemeClr val="dk1"/>
                          </a:solidFill>
                          <a:latin typeface="+mn-lt"/>
                          <a:ea typeface="+mn-ea"/>
                          <a:cs typeface="+mn-cs"/>
                        </a:rPr>
                        <a:t>H</a:t>
                      </a:r>
                      <a:endParaRPr lang="zh-CN" altLang="en-US" sz="1800" dirty="0">
                        <a:solidFill>
                          <a:srgbClr val="FF0000"/>
                        </a:solidFill>
                      </a:endParaRPr>
                    </a:p>
                  </a:txBody>
                  <a:tcPr marL="91439" marR="91439" marT="45726" marB="45726"/>
                </a:tc>
                <a:tc>
                  <a:txBody>
                    <a:bodyPr/>
                    <a:lstStyle/>
                    <a:p>
                      <a:r>
                        <a:rPr kumimoji="0" lang="en-US" altLang="zh-CN" sz="1800" kern="1200" baseline="0" dirty="0">
                          <a:solidFill>
                            <a:schemeClr val="dk1"/>
                          </a:solidFill>
                          <a:latin typeface="+mn-lt"/>
                          <a:ea typeface="+mn-ea"/>
                          <a:cs typeface="+mn-cs"/>
                        </a:rPr>
                        <a:t>{E,B,C} </a:t>
                      </a:r>
                      <a:endParaRPr lang="zh-CN" altLang="en-US" sz="1800" dirty="0"/>
                    </a:p>
                  </a:txBody>
                  <a:tcPr marL="91439" marR="91439" marT="45726" marB="45726"/>
                </a:tc>
                <a:extLst>
                  <a:ext uri="{0D108BD9-81ED-4DB2-BD59-A6C34878D82A}">
                    <a16:rowId xmlns:a16="http://schemas.microsoft.com/office/drawing/2014/main" val="10005"/>
                  </a:ext>
                </a:extLst>
              </a:tr>
              <a:tr h="365805">
                <a:tc>
                  <a:txBody>
                    <a:bodyPr/>
                    <a:lstStyle/>
                    <a:p>
                      <a:r>
                        <a:rPr kumimoji="0" lang="en-US" altLang="zh-CN" sz="1800" kern="1200" baseline="0" dirty="0">
                          <a:solidFill>
                            <a:schemeClr val="dk1"/>
                          </a:solidFill>
                          <a:latin typeface="+mn-lt"/>
                          <a:ea typeface="+mn-ea"/>
                          <a:cs typeface="+mn-cs"/>
                        </a:rPr>
                        <a:t>E </a:t>
                      </a:r>
                      <a:r>
                        <a:rPr kumimoji="0" lang="en-US" altLang="zh-CN" sz="1800" kern="1200" baseline="0" dirty="0">
                          <a:solidFill>
                            <a:srgbClr val="FF0000"/>
                          </a:solidFill>
                          <a:latin typeface="+mn-lt"/>
                          <a:ea typeface="+mn-ea"/>
                          <a:cs typeface="+mn-cs"/>
                        </a:rPr>
                        <a:t>not goal</a:t>
                      </a:r>
                      <a:endParaRPr lang="zh-CN" altLang="en-US" sz="1800" dirty="0">
                        <a:solidFill>
                          <a:srgbClr val="FF0000"/>
                        </a:solidFill>
                      </a:endParaRPr>
                    </a:p>
                  </a:txBody>
                  <a:tcPr marL="91439" marR="91439" marT="45726" marB="45726"/>
                </a:tc>
                <a:tc>
                  <a:txBody>
                    <a:bodyPr/>
                    <a:lstStyle/>
                    <a:p>
                      <a:r>
                        <a:rPr kumimoji="0" lang="en-US" altLang="zh-CN" sz="1800" kern="1200" baseline="0" dirty="0">
                          <a:solidFill>
                            <a:schemeClr val="dk1"/>
                          </a:solidFill>
                          <a:latin typeface="+mn-lt"/>
                          <a:ea typeface="+mn-ea"/>
                          <a:cs typeface="+mn-cs"/>
                        </a:rPr>
                        <a:t>{G, B,C }</a:t>
                      </a:r>
                      <a:endParaRPr lang="zh-CN" altLang="en-US" sz="1800" dirty="0"/>
                    </a:p>
                  </a:txBody>
                  <a:tcPr marL="91439" marR="91439" marT="45726" marB="45726"/>
                </a:tc>
                <a:extLst>
                  <a:ext uri="{0D108BD9-81ED-4DB2-BD59-A6C34878D82A}">
                    <a16:rowId xmlns:a16="http://schemas.microsoft.com/office/drawing/2014/main" val="10006"/>
                  </a:ext>
                </a:extLst>
              </a:tr>
            </a:tbl>
          </a:graphicData>
        </a:graphic>
      </p:graphicFrame>
      <p:pic>
        <p:nvPicPr>
          <p:cNvPr id="71710" name="Picture 3">
            <a:extLst>
              <a:ext uri="{FF2B5EF4-FFF2-40B4-BE49-F238E27FC236}">
                <a16:creationId xmlns:a16="http://schemas.microsoft.com/office/drawing/2014/main" id="{AE940BE5-D707-473D-A250-03A16FF65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86000"/>
            <a:ext cx="43497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内容占位符 1">
            <a:extLst>
              <a:ext uri="{FF2B5EF4-FFF2-40B4-BE49-F238E27FC236}">
                <a16:creationId xmlns:a16="http://schemas.microsoft.com/office/drawing/2014/main" id="{63A2C12F-13DA-48F7-8BCA-FA45A287C554}"/>
              </a:ext>
            </a:extLst>
          </p:cNvPr>
          <p:cNvSpPr>
            <a:spLocks noGrp="1"/>
          </p:cNvSpPr>
          <p:nvPr>
            <p:ph idx="1"/>
          </p:nvPr>
        </p:nvSpPr>
        <p:spPr>
          <a:xfrm>
            <a:off x="1952625" y="1357313"/>
            <a:ext cx="8229600" cy="1090612"/>
          </a:xfrm>
        </p:spPr>
        <p:txBody>
          <a:bodyPr/>
          <a:lstStyle/>
          <a:p>
            <a:pPr eaLnBrk="1" hangingPunct="1">
              <a:buFont typeface="Wingdings 3" panose="05040102010807070707" pitchFamily="18" charset="2"/>
              <a:buNone/>
            </a:pPr>
            <a:r>
              <a:rPr lang="en-US" altLang="zh-CN" b="1"/>
              <a:t>generalSearch(problem, Stack) </a:t>
            </a:r>
          </a:p>
          <a:p>
            <a:pPr eaLnBrk="1" hangingPunct="1">
              <a:buFont typeface="Wingdings 3" panose="05040102010807070707" pitchFamily="18" charset="2"/>
              <a:buNone/>
            </a:pPr>
            <a:r>
              <a:rPr lang="en-US" altLang="zh-CN"/>
              <a:t># of nodes tested: 6, expanded: 5 </a:t>
            </a:r>
          </a:p>
          <a:p>
            <a:pPr eaLnBrk="1" hangingPunct="1"/>
            <a:endParaRPr lang="zh-CN" altLang="en-US"/>
          </a:p>
        </p:txBody>
      </p:sp>
      <p:sp>
        <p:nvSpPr>
          <p:cNvPr id="3" name="标题 2">
            <a:extLst>
              <a:ext uri="{FF2B5EF4-FFF2-40B4-BE49-F238E27FC236}">
                <a16:creationId xmlns:a16="http://schemas.microsoft.com/office/drawing/2014/main" id="{13E32B46-03EF-4EAC-A30B-E3B7CB3C1559}"/>
              </a:ext>
            </a:extLst>
          </p:cNvPr>
          <p:cNvSpPr>
            <a:spLocks noGrp="1"/>
          </p:cNvSpPr>
          <p:nvPr>
            <p:ph type="title"/>
          </p:nvPr>
        </p:nvSpPr>
        <p:spPr/>
        <p:txBody>
          <a:bodyPr/>
          <a:lstStyle/>
          <a:p>
            <a:pPr eaLnBrk="1" hangingPunct="1">
              <a:defRPr/>
            </a:pPr>
            <a:r>
              <a:rPr lang="en-US" altLang="zh-CN" dirty="0"/>
              <a:t>Example: DFS</a:t>
            </a:r>
            <a:endParaRPr lang="zh-CN" altLang="en-US" dirty="0"/>
          </a:p>
        </p:txBody>
      </p:sp>
      <p:graphicFrame>
        <p:nvGraphicFramePr>
          <p:cNvPr id="4" name="表格 3">
            <a:extLst>
              <a:ext uri="{FF2B5EF4-FFF2-40B4-BE49-F238E27FC236}">
                <a16:creationId xmlns:a16="http://schemas.microsoft.com/office/drawing/2014/main" id="{5CB41808-E159-4917-9B10-646F4A76753A}"/>
              </a:ext>
            </a:extLst>
          </p:cNvPr>
          <p:cNvGraphicFramePr>
            <a:graphicFrameLocks noGrp="1"/>
          </p:cNvGraphicFramePr>
          <p:nvPr/>
        </p:nvGraphicFramePr>
        <p:xfrm>
          <a:off x="1952626" y="2428875"/>
          <a:ext cx="3857625" cy="2925856"/>
        </p:xfrm>
        <a:graphic>
          <a:graphicData uri="http://schemas.openxmlformats.org/drawingml/2006/table">
            <a:tbl>
              <a:tblPr firstRow="1" bandRow="1">
                <a:tableStyleId>{5C22544A-7EE6-4342-B048-85BDC9FD1C3A}</a:tableStyleId>
              </a:tblPr>
              <a:tblGrid>
                <a:gridCol w="1785938">
                  <a:extLst>
                    <a:ext uri="{9D8B030D-6E8A-4147-A177-3AD203B41FA5}">
                      <a16:colId xmlns:a16="http://schemas.microsoft.com/office/drawing/2014/main" val="20000"/>
                    </a:ext>
                  </a:extLst>
                </a:gridCol>
                <a:gridCol w="2071687">
                  <a:extLst>
                    <a:ext uri="{9D8B030D-6E8A-4147-A177-3AD203B41FA5}">
                      <a16:colId xmlns:a16="http://schemas.microsoft.com/office/drawing/2014/main" val="20001"/>
                    </a:ext>
                  </a:extLst>
                </a:gridCol>
              </a:tblGrid>
              <a:tr h="365720">
                <a:tc>
                  <a:txBody>
                    <a:bodyPr/>
                    <a:lstStyle/>
                    <a:p>
                      <a:pPr algn="ctr"/>
                      <a:r>
                        <a:rPr kumimoji="0" lang="en-US" altLang="zh-CN" sz="1800" b="1" kern="1200" baseline="0" dirty="0">
                          <a:solidFill>
                            <a:schemeClr val="lt1"/>
                          </a:solidFill>
                          <a:latin typeface="+mn-lt"/>
                          <a:ea typeface="+mn-ea"/>
                          <a:cs typeface="+mn-cs"/>
                        </a:rPr>
                        <a:t>Expnd. node</a:t>
                      </a:r>
                    </a:p>
                  </a:txBody>
                  <a:tcPr marL="91439" marR="91439" marT="45706" marB="45706"/>
                </a:tc>
                <a:tc>
                  <a:txBody>
                    <a:bodyPr/>
                    <a:lstStyle/>
                    <a:p>
                      <a:pPr algn="ctr"/>
                      <a:r>
                        <a:rPr lang="en-US" altLang="zh-CN" sz="1800" dirty="0"/>
                        <a:t>Open list</a:t>
                      </a:r>
                      <a:endParaRPr lang="zh-CN" altLang="en-US" sz="1800" dirty="0"/>
                    </a:p>
                  </a:txBody>
                  <a:tcPr marL="91439" marR="91439" marT="45706" marB="45706"/>
                </a:tc>
                <a:extLst>
                  <a:ext uri="{0D108BD9-81ED-4DB2-BD59-A6C34878D82A}">
                    <a16:rowId xmlns:a16="http://schemas.microsoft.com/office/drawing/2014/main" val="10000"/>
                  </a:ext>
                </a:extLst>
              </a:tr>
              <a:tr h="365720">
                <a:tc>
                  <a:txBody>
                    <a:bodyPr/>
                    <a:lstStyle/>
                    <a:p>
                      <a:endParaRPr lang="zh-CN" altLang="en-US" sz="1800" dirty="0"/>
                    </a:p>
                  </a:txBody>
                  <a:tcPr marL="91439" marR="91439" marT="45706" marB="45706"/>
                </a:tc>
                <a:tc>
                  <a:txBody>
                    <a:bodyPr/>
                    <a:lstStyle/>
                    <a:p>
                      <a:r>
                        <a:rPr kumimoji="0" lang="en-US" altLang="zh-CN" sz="1800" kern="1200" baseline="0" dirty="0">
                          <a:solidFill>
                            <a:schemeClr val="dk1"/>
                          </a:solidFill>
                          <a:latin typeface="+mn-lt"/>
                          <a:ea typeface="+mn-ea"/>
                          <a:cs typeface="+mn-cs"/>
                        </a:rPr>
                        <a:t>{S}</a:t>
                      </a:r>
                      <a:endParaRPr lang="zh-CN" altLang="en-US" sz="1800" dirty="0"/>
                    </a:p>
                  </a:txBody>
                  <a:tcPr marL="91439" marR="91439" marT="45706" marB="45706"/>
                </a:tc>
                <a:extLst>
                  <a:ext uri="{0D108BD9-81ED-4DB2-BD59-A6C34878D82A}">
                    <a16:rowId xmlns:a16="http://schemas.microsoft.com/office/drawing/2014/main" val="10001"/>
                  </a:ext>
                </a:extLst>
              </a:tr>
              <a:tr h="365720">
                <a:tc>
                  <a:txBody>
                    <a:bodyPr/>
                    <a:lstStyle/>
                    <a:p>
                      <a:r>
                        <a:rPr kumimoji="0" lang="en-US" altLang="zh-CN" sz="1800" kern="1200" baseline="0" dirty="0">
                          <a:solidFill>
                            <a:schemeClr val="dk1"/>
                          </a:solidFill>
                          <a:latin typeface="+mn-lt"/>
                          <a:ea typeface="+mn-ea"/>
                          <a:cs typeface="+mn-cs"/>
                        </a:rPr>
                        <a:t>S</a:t>
                      </a:r>
                      <a:endParaRPr lang="zh-CN" altLang="en-US" sz="1800" dirty="0">
                        <a:solidFill>
                          <a:srgbClr val="FF0000"/>
                        </a:solidFill>
                      </a:endParaRPr>
                    </a:p>
                  </a:txBody>
                  <a:tcPr marL="91439" marR="91439" marT="45706" marB="45706"/>
                </a:tc>
                <a:tc>
                  <a:txBody>
                    <a:bodyPr/>
                    <a:lstStyle/>
                    <a:p>
                      <a:r>
                        <a:rPr kumimoji="0" lang="en-US" altLang="zh-CN" sz="1800" kern="1200" baseline="0" dirty="0">
                          <a:solidFill>
                            <a:schemeClr val="dk1"/>
                          </a:solidFill>
                          <a:latin typeface="+mn-lt"/>
                          <a:ea typeface="+mn-ea"/>
                          <a:cs typeface="+mn-cs"/>
                        </a:rPr>
                        <a:t>{A,B,C} </a:t>
                      </a:r>
                      <a:endParaRPr lang="zh-CN" altLang="en-US" sz="1800" dirty="0"/>
                    </a:p>
                  </a:txBody>
                  <a:tcPr marL="91439" marR="91439" marT="45706" marB="45706"/>
                </a:tc>
                <a:extLst>
                  <a:ext uri="{0D108BD9-81ED-4DB2-BD59-A6C34878D82A}">
                    <a16:rowId xmlns:a16="http://schemas.microsoft.com/office/drawing/2014/main" val="10002"/>
                  </a:ext>
                </a:extLst>
              </a:tr>
              <a:tr h="365720">
                <a:tc>
                  <a:txBody>
                    <a:bodyPr/>
                    <a:lstStyle/>
                    <a:p>
                      <a:r>
                        <a:rPr kumimoji="0" lang="en-US" altLang="zh-CN" sz="1800" kern="1200" baseline="0" dirty="0">
                          <a:solidFill>
                            <a:schemeClr val="dk1"/>
                          </a:solidFill>
                          <a:latin typeface="+mn-lt"/>
                          <a:ea typeface="+mn-ea"/>
                          <a:cs typeface="+mn-cs"/>
                        </a:rPr>
                        <a:t>A</a:t>
                      </a:r>
                      <a:endParaRPr lang="zh-CN" altLang="en-US" sz="1800" dirty="0">
                        <a:solidFill>
                          <a:srgbClr val="FF0000"/>
                        </a:solidFill>
                      </a:endParaRPr>
                    </a:p>
                  </a:txBody>
                  <a:tcPr marL="91439" marR="91439" marT="45706" marB="45706"/>
                </a:tc>
                <a:tc>
                  <a:txBody>
                    <a:bodyPr/>
                    <a:lstStyle/>
                    <a:p>
                      <a:r>
                        <a:rPr kumimoji="0" lang="en-US" altLang="zh-CN" sz="1800" kern="1200" baseline="0" dirty="0">
                          <a:solidFill>
                            <a:schemeClr val="dk1"/>
                          </a:solidFill>
                          <a:latin typeface="+mn-lt"/>
                          <a:ea typeface="+mn-ea"/>
                          <a:cs typeface="+mn-cs"/>
                        </a:rPr>
                        <a:t>{D,E,B,C}</a:t>
                      </a:r>
                      <a:endParaRPr lang="zh-CN" altLang="en-US" sz="1800" dirty="0"/>
                    </a:p>
                  </a:txBody>
                  <a:tcPr marL="91439" marR="91439" marT="45706" marB="45706"/>
                </a:tc>
                <a:extLst>
                  <a:ext uri="{0D108BD9-81ED-4DB2-BD59-A6C34878D82A}">
                    <a16:rowId xmlns:a16="http://schemas.microsoft.com/office/drawing/2014/main" val="10003"/>
                  </a:ext>
                </a:extLst>
              </a:tr>
              <a:tr h="3657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CN" sz="1800" kern="1200" baseline="0" dirty="0">
                          <a:solidFill>
                            <a:schemeClr val="tx1"/>
                          </a:solidFill>
                          <a:latin typeface="+mn-lt"/>
                          <a:ea typeface="+mn-ea"/>
                          <a:cs typeface="+mn-cs"/>
                        </a:rPr>
                        <a:t>D</a:t>
                      </a:r>
                      <a:endParaRPr lang="zh-CN" altLang="en-US" sz="1800" dirty="0">
                        <a:solidFill>
                          <a:srgbClr val="FF0000"/>
                        </a:solidFill>
                      </a:endParaRPr>
                    </a:p>
                  </a:txBody>
                  <a:tcPr marL="91439" marR="91439" marT="45706" marB="45706"/>
                </a:tc>
                <a:tc>
                  <a:txBody>
                    <a:bodyPr/>
                    <a:lstStyle/>
                    <a:p>
                      <a:r>
                        <a:rPr kumimoji="0" lang="en-US" altLang="zh-CN" sz="1800" kern="1200" baseline="0" dirty="0">
                          <a:solidFill>
                            <a:schemeClr val="dk1"/>
                          </a:solidFill>
                          <a:latin typeface="+mn-lt"/>
                          <a:ea typeface="+mn-ea"/>
                          <a:cs typeface="+mn-cs"/>
                        </a:rPr>
                        <a:t>{H,E,B,C}</a:t>
                      </a:r>
                      <a:endParaRPr lang="zh-CN" altLang="en-US" sz="1800" dirty="0"/>
                    </a:p>
                  </a:txBody>
                  <a:tcPr marL="91439" marR="91439" marT="45706" marB="45706"/>
                </a:tc>
                <a:extLst>
                  <a:ext uri="{0D108BD9-81ED-4DB2-BD59-A6C34878D82A}">
                    <a16:rowId xmlns:a16="http://schemas.microsoft.com/office/drawing/2014/main" val="10004"/>
                  </a:ext>
                </a:extLst>
              </a:tr>
              <a:tr h="365720">
                <a:tc>
                  <a:txBody>
                    <a:bodyPr/>
                    <a:lstStyle/>
                    <a:p>
                      <a:r>
                        <a:rPr kumimoji="0" lang="en-US" altLang="zh-CN" sz="1800" kern="1200" baseline="0" dirty="0">
                          <a:solidFill>
                            <a:schemeClr val="dk1"/>
                          </a:solidFill>
                          <a:latin typeface="+mn-lt"/>
                          <a:ea typeface="+mn-ea"/>
                          <a:cs typeface="+mn-cs"/>
                        </a:rPr>
                        <a:t>H</a:t>
                      </a:r>
                      <a:endParaRPr lang="zh-CN" altLang="en-US" sz="1800" dirty="0">
                        <a:solidFill>
                          <a:srgbClr val="FF0000"/>
                        </a:solidFill>
                      </a:endParaRPr>
                    </a:p>
                  </a:txBody>
                  <a:tcPr marL="91439" marR="91439" marT="45706" marB="45706"/>
                </a:tc>
                <a:tc>
                  <a:txBody>
                    <a:bodyPr/>
                    <a:lstStyle/>
                    <a:p>
                      <a:r>
                        <a:rPr kumimoji="0" lang="en-US" altLang="zh-CN" sz="1800" kern="1200" baseline="0" dirty="0">
                          <a:solidFill>
                            <a:schemeClr val="dk1"/>
                          </a:solidFill>
                          <a:latin typeface="+mn-lt"/>
                          <a:ea typeface="+mn-ea"/>
                          <a:cs typeface="+mn-cs"/>
                        </a:rPr>
                        <a:t>{E,B,C} </a:t>
                      </a:r>
                      <a:endParaRPr lang="zh-CN" altLang="en-US" sz="1800" dirty="0"/>
                    </a:p>
                  </a:txBody>
                  <a:tcPr marL="91439" marR="91439" marT="45706" marB="45706"/>
                </a:tc>
                <a:extLst>
                  <a:ext uri="{0D108BD9-81ED-4DB2-BD59-A6C34878D82A}">
                    <a16:rowId xmlns:a16="http://schemas.microsoft.com/office/drawing/2014/main" val="10005"/>
                  </a:ext>
                </a:extLst>
              </a:tr>
              <a:tr h="365720">
                <a:tc>
                  <a:txBody>
                    <a:bodyPr/>
                    <a:lstStyle/>
                    <a:p>
                      <a:r>
                        <a:rPr kumimoji="0" lang="en-US" altLang="zh-CN" sz="1800" kern="1200" baseline="0" dirty="0">
                          <a:solidFill>
                            <a:schemeClr val="dk1"/>
                          </a:solidFill>
                          <a:latin typeface="+mn-lt"/>
                          <a:ea typeface="+mn-ea"/>
                          <a:cs typeface="+mn-cs"/>
                        </a:rPr>
                        <a:t>E</a:t>
                      </a:r>
                      <a:endParaRPr lang="zh-CN" altLang="en-US" sz="1800" dirty="0">
                        <a:solidFill>
                          <a:srgbClr val="FF0000"/>
                        </a:solidFill>
                      </a:endParaRPr>
                    </a:p>
                  </a:txBody>
                  <a:tcPr marL="91439" marR="91439" marT="45706" marB="45706"/>
                </a:tc>
                <a:tc>
                  <a:txBody>
                    <a:bodyPr/>
                    <a:lstStyle/>
                    <a:p>
                      <a:r>
                        <a:rPr kumimoji="0" lang="en-US" altLang="zh-CN" sz="1800" kern="1200" baseline="0" dirty="0">
                          <a:solidFill>
                            <a:schemeClr val="dk1"/>
                          </a:solidFill>
                          <a:latin typeface="+mn-lt"/>
                          <a:ea typeface="+mn-ea"/>
                          <a:cs typeface="+mn-cs"/>
                        </a:rPr>
                        <a:t>{G, B,C }</a:t>
                      </a:r>
                      <a:endParaRPr lang="zh-CN" altLang="en-US" sz="1800" dirty="0"/>
                    </a:p>
                  </a:txBody>
                  <a:tcPr marL="91439" marR="91439" marT="45706" marB="45706"/>
                </a:tc>
                <a:extLst>
                  <a:ext uri="{0D108BD9-81ED-4DB2-BD59-A6C34878D82A}">
                    <a16:rowId xmlns:a16="http://schemas.microsoft.com/office/drawing/2014/main" val="10006"/>
                  </a:ext>
                </a:extLst>
              </a:tr>
              <a:tr h="365720">
                <a:tc>
                  <a:txBody>
                    <a:bodyPr/>
                    <a:lstStyle/>
                    <a:p>
                      <a:r>
                        <a:rPr kumimoji="0" lang="en-US" altLang="zh-CN" sz="1800" kern="1200" baseline="0" dirty="0">
                          <a:solidFill>
                            <a:schemeClr val="dk1"/>
                          </a:solidFill>
                          <a:latin typeface="+mn-lt"/>
                          <a:ea typeface="+mn-ea"/>
                          <a:cs typeface="+mn-cs"/>
                        </a:rPr>
                        <a:t>G </a:t>
                      </a:r>
                      <a:r>
                        <a:rPr kumimoji="0" lang="en-US" altLang="zh-CN" sz="1800" kern="1200" baseline="0" dirty="0">
                          <a:solidFill>
                            <a:srgbClr val="FF0000"/>
                          </a:solidFill>
                          <a:latin typeface="+mn-lt"/>
                          <a:ea typeface="+mn-ea"/>
                          <a:cs typeface="+mn-cs"/>
                        </a:rPr>
                        <a:t>goal</a:t>
                      </a:r>
                      <a:endParaRPr lang="zh-CN" altLang="en-US" sz="1800" dirty="0">
                        <a:solidFill>
                          <a:srgbClr val="FF0000"/>
                        </a:solidFill>
                      </a:endParaRPr>
                    </a:p>
                  </a:txBody>
                  <a:tcPr marL="91439" marR="91439" marT="45706" marB="45706"/>
                </a:tc>
                <a:tc>
                  <a:txBody>
                    <a:bodyPr/>
                    <a:lstStyle/>
                    <a:p>
                      <a:r>
                        <a:rPr kumimoji="0" lang="en-US" altLang="zh-CN" sz="1800" kern="1200" baseline="0" dirty="0">
                          <a:solidFill>
                            <a:schemeClr val="dk1"/>
                          </a:solidFill>
                          <a:latin typeface="+mn-lt"/>
                          <a:ea typeface="+mn-ea"/>
                          <a:cs typeface="+mn-cs"/>
                        </a:rPr>
                        <a:t>{B,C }</a:t>
                      </a:r>
                      <a:r>
                        <a:rPr kumimoji="0" lang="en-US" altLang="zh-CN" sz="1800" kern="1200" baseline="0" dirty="0">
                          <a:solidFill>
                            <a:srgbClr val="FF0000"/>
                          </a:solidFill>
                          <a:latin typeface="+mn-lt"/>
                          <a:ea typeface="+mn-ea"/>
                          <a:cs typeface="+mn-cs"/>
                        </a:rPr>
                        <a:t> </a:t>
                      </a:r>
                      <a:r>
                        <a:rPr kumimoji="0" lang="pt-BR" altLang="zh-CN" sz="1800" kern="1200" baseline="0" dirty="0">
                          <a:solidFill>
                            <a:srgbClr val="FF0000"/>
                          </a:solidFill>
                          <a:latin typeface="+mn-lt"/>
                          <a:ea typeface="+mn-ea"/>
                          <a:cs typeface="+mn-cs"/>
                        </a:rPr>
                        <a:t>no expand </a:t>
                      </a:r>
                      <a:endParaRPr lang="zh-CN" altLang="en-US" sz="1800" dirty="0">
                        <a:solidFill>
                          <a:srgbClr val="FF0000"/>
                        </a:solidFill>
                      </a:endParaRPr>
                    </a:p>
                  </a:txBody>
                  <a:tcPr marL="91439" marR="91439" marT="45706" marB="45706"/>
                </a:tc>
                <a:extLst>
                  <a:ext uri="{0D108BD9-81ED-4DB2-BD59-A6C34878D82A}">
                    <a16:rowId xmlns:a16="http://schemas.microsoft.com/office/drawing/2014/main" val="10007"/>
                  </a:ext>
                </a:extLst>
              </a:tr>
            </a:tbl>
          </a:graphicData>
        </a:graphic>
      </p:graphicFrame>
      <p:pic>
        <p:nvPicPr>
          <p:cNvPr id="72737" name="Picture 2">
            <a:extLst>
              <a:ext uri="{FF2B5EF4-FFF2-40B4-BE49-F238E27FC236}">
                <a16:creationId xmlns:a16="http://schemas.microsoft.com/office/drawing/2014/main" id="{84FED29F-C697-4505-B032-44EE21427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688" y="2357439"/>
            <a:ext cx="4286250" cy="443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内容占位符 1">
            <a:extLst>
              <a:ext uri="{FF2B5EF4-FFF2-40B4-BE49-F238E27FC236}">
                <a16:creationId xmlns:a16="http://schemas.microsoft.com/office/drawing/2014/main" id="{38C89867-85B5-4C27-80EB-A402598846C1}"/>
              </a:ext>
            </a:extLst>
          </p:cNvPr>
          <p:cNvSpPr>
            <a:spLocks noGrp="1"/>
          </p:cNvSpPr>
          <p:nvPr>
            <p:ph idx="1"/>
          </p:nvPr>
        </p:nvSpPr>
        <p:spPr>
          <a:xfrm>
            <a:off x="1952625" y="1357313"/>
            <a:ext cx="8229600" cy="1090612"/>
          </a:xfrm>
        </p:spPr>
        <p:txBody>
          <a:bodyPr/>
          <a:lstStyle/>
          <a:p>
            <a:pPr eaLnBrk="1" hangingPunct="1">
              <a:buFont typeface="Wingdings 3" panose="05040102010807070707" pitchFamily="18" charset="2"/>
              <a:buNone/>
            </a:pPr>
            <a:r>
              <a:rPr lang="en-US" altLang="zh-CN" b="1"/>
              <a:t>generalSearch(problem, Stack) </a:t>
            </a:r>
          </a:p>
          <a:p>
            <a:pPr eaLnBrk="1" hangingPunct="1">
              <a:buFont typeface="Wingdings 3" panose="05040102010807070707" pitchFamily="18" charset="2"/>
              <a:buNone/>
            </a:pPr>
            <a:r>
              <a:rPr lang="en-US" altLang="zh-CN"/>
              <a:t># of nodes tested: 6, expanded: 5 </a:t>
            </a:r>
          </a:p>
          <a:p>
            <a:pPr eaLnBrk="1" hangingPunct="1"/>
            <a:endParaRPr lang="zh-CN" altLang="en-US"/>
          </a:p>
        </p:txBody>
      </p:sp>
      <p:sp>
        <p:nvSpPr>
          <p:cNvPr id="3" name="标题 2">
            <a:extLst>
              <a:ext uri="{FF2B5EF4-FFF2-40B4-BE49-F238E27FC236}">
                <a16:creationId xmlns:a16="http://schemas.microsoft.com/office/drawing/2014/main" id="{2EF80051-94F5-40E1-B586-FF57869D8D2D}"/>
              </a:ext>
            </a:extLst>
          </p:cNvPr>
          <p:cNvSpPr>
            <a:spLocks noGrp="1"/>
          </p:cNvSpPr>
          <p:nvPr>
            <p:ph type="title"/>
          </p:nvPr>
        </p:nvSpPr>
        <p:spPr/>
        <p:txBody>
          <a:bodyPr/>
          <a:lstStyle/>
          <a:p>
            <a:pPr eaLnBrk="1" hangingPunct="1">
              <a:defRPr/>
            </a:pPr>
            <a:r>
              <a:rPr lang="en-US" altLang="zh-CN" dirty="0"/>
              <a:t>Example: DFS</a:t>
            </a:r>
            <a:endParaRPr lang="zh-CN" altLang="en-US" dirty="0"/>
          </a:p>
        </p:txBody>
      </p:sp>
      <p:graphicFrame>
        <p:nvGraphicFramePr>
          <p:cNvPr id="4" name="表格 3">
            <a:extLst>
              <a:ext uri="{FF2B5EF4-FFF2-40B4-BE49-F238E27FC236}">
                <a16:creationId xmlns:a16="http://schemas.microsoft.com/office/drawing/2014/main" id="{A4512FF5-B804-40A0-AE44-0261C1DFF120}"/>
              </a:ext>
            </a:extLst>
          </p:cNvPr>
          <p:cNvGraphicFramePr>
            <a:graphicFrameLocks noGrp="1"/>
          </p:cNvGraphicFramePr>
          <p:nvPr/>
        </p:nvGraphicFramePr>
        <p:xfrm>
          <a:off x="1952626" y="2428875"/>
          <a:ext cx="3929063" cy="2925856"/>
        </p:xfrm>
        <a:graphic>
          <a:graphicData uri="http://schemas.openxmlformats.org/drawingml/2006/table">
            <a:tbl>
              <a:tblPr firstRow="1" bandRow="1">
                <a:tableStyleId>{5C22544A-7EE6-4342-B048-85BDC9FD1C3A}</a:tableStyleId>
              </a:tblPr>
              <a:tblGrid>
                <a:gridCol w="1643063">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tblGrid>
              <a:tr h="365720">
                <a:tc>
                  <a:txBody>
                    <a:bodyPr/>
                    <a:lstStyle/>
                    <a:p>
                      <a:pPr algn="ctr"/>
                      <a:r>
                        <a:rPr kumimoji="0" lang="en-US" altLang="zh-CN" sz="1800" b="1" kern="1200" baseline="0" dirty="0">
                          <a:solidFill>
                            <a:schemeClr val="lt1"/>
                          </a:solidFill>
                          <a:latin typeface="+mn-lt"/>
                          <a:ea typeface="+mn-ea"/>
                          <a:cs typeface="+mn-cs"/>
                        </a:rPr>
                        <a:t>Expnd. node</a:t>
                      </a:r>
                    </a:p>
                  </a:txBody>
                  <a:tcPr marL="91439" marR="91439" marT="45706" marB="45706"/>
                </a:tc>
                <a:tc>
                  <a:txBody>
                    <a:bodyPr/>
                    <a:lstStyle/>
                    <a:p>
                      <a:pPr algn="ctr"/>
                      <a:r>
                        <a:rPr lang="en-US" altLang="zh-CN" sz="1800" dirty="0"/>
                        <a:t>Open list</a:t>
                      </a:r>
                      <a:endParaRPr lang="zh-CN" altLang="en-US" sz="1800" dirty="0"/>
                    </a:p>
                  </a:txBody>
                  <a:tcPr marL="91439" marR="91439" marT="45706" marB="45706"/>
                </a:tc>
                <a:extLst>
                  <a:ext uri="{0D108BD9-81ED-4DB2-BD59-A6C34878D82A}">
                    <a16:rowId xmlns:a16="http://schemas.microsoft.com/office/drawing/2014/main" val="10000"/>
                  </a:ext>
                </a:extLst>
              </a:tr>
              <a:tr h="365720">
                <a:tc>
                  <a:txBody>
                    <a:bodyPr/>
                    <a:lstStyle/>
                    <a:p>
                      <a:endParaRPr lang="zh-CN" altLang="en-US" sz="1800" dirty="0"/>
                    </a:p>
                  </a:txBody>
                  <a:tcPr marL="91439" marR="91439" marT="45706" marB="45706"/>
                </a:tc>
                <a:tc>
                  <a:txBody>
                    <a:bodyPr/>
                    <a:lstStyle/>
                    <a:p>
                      <a:r>
                        <a:rPr kumimoji="0" lang="en-US" altLang="zh-CN" sz="1800" kern="1200" baseline="0" dirty="0">
                          <a:solidFill>
                            <a:schemeClr val="dk1"/>
                          </a:solidFill>
                          <a:latin typeface="+mn-lt"/>
                          <a:ea typeface="+mn-ea"/>
                          <a:cs typeface="+mn-cs"/>
                        </a:rPr>
                        <a:t>{S}</a:t>
                      </a:r>
                      <a:endParaRPr lang="zh-CN" altLang="en-US" sz="1800" dirty="0"/>
                    </a:p>
                  </a:txBody>
                  <a:tcPr marL="91439" marR="91439" marT="45706" marB="45706"/>
                </a:tc>
                <a:extLst>
                  <a:ext uri="{0D108BD9-81ED-4DB2-BD59-A6C34878D82A}">
                    <a16:rowId xmlns:a16="http://schemas.microsoft.com/office/drawing/2014/main" val="10001"/>
                  </a:ext>
                </a:extLst>
              </a:tr>
              <a:tr h="365720">
                <a:tc>
                  <a:txBody>
                    <a:bodyPr/>
                    <a:lstStyle/>
                    <a:p>
                      <a:r>
                        <a:rPr kumimoji="0" lang="en-US" altLang="zh-CN" sz="1800" kern="1200" baseline="0" dirty="0">
                          <a:solidFill>
                            <a:schemeClr val="dk1"/>
                          </a:solidFill>
                          <a:latin typeface="+mn-lt"/>
                          <a:ea typeface="+mn-ea"/>
                          <a:cs typeface="+mn-cs"/>
                        </a:rPr>
                        <a:t>S</a:t>
                      </a:r>
                      <a:endParaRPr lang="zh-CN" altLang="en-US" sz="1800" dirty="0">
                        <a:solidFill>
                          <a:srgbClr val="FF0000"/>
                        </a:solidFill>
                      </a:endParaRPr>
                    </a:p>
                  </a:txBody>
                  <a:tcPr marL="91439" marR="91439" marT="45706" marB="45706"/>
                </a:tc>
                <a:tc>
                  <a:txBody>
                    <a:bodyPr/>
                    <a:lstStyle/>
                    <a:p>
                      <a:r>
                        <a:rPr kumimoji="0" lang="en-US" altLang="zh-CN" sz="1800" kern="1200" baseline="0" dirty="0">
                          <a:solidFill>
                            <a:schemeClr val="dk1"/>
                          </a:solidFill>
                          <a:latin typeface="+mn-lt"/>
                          <a:ea typeface="+mn-ea"/>
                          <a:cs typeface="+mn-cs"/>
                        </a:rPr>
                        <a:t>{A,B,C} </a:t>
                      </a:r>
                      <a:endParaRPr lang="zh-CN" altLang="en-US" sz="1800" dirty="0"/>
                    </a:p>
                  </a:txBody>
                  <a:tcPr marL="91439" marR="91439" marT="45706" marB="45706"/>
                </a:tc>
                <a:extLst>
                  <a:ext uri="{0D108BD9-81ED-4DB2-BD59-A6C34878D82A}">
                    <a16:rowId xmlns:a16="http://schemas.microsoft.com/office/drawing/2014/main" val="10002"/>
                  </a:ext>
                </a:extLst>
              </a:tr>
              <a:tr h="365720">
                <a:tc>
                  <a:txBody>
                    <a:bodyPr/>
                    <a:lstStyle/>
                    <a:p>
                      <a:r>
                        <a:rPr kumimoji="0" lang="en-US" altLang="zh-CN" sz="1800" kern="1200" baseline="0" dirty="0">
                          <a:solidFill>
                            <a:schemeClr val="dk1"/>
                          </a:solidFill>
                          <a:latin typeface="+mn-lt"/>
                          <a:ea typeface="+mn-ea"/>
                          <a:cs typeface="+mn-cs"/>
                        </a:rPr>
                        <a:t>A</a:t>
                      </a:r>
                      <a:endParaRPr lang="zh-CN" altLang="en-US" sz="1800" dirty="0">
                        <a:solidFill>
                          <a:srgbClr val="FF0000"/>
                        </a:solidFill>
                      </a:endParaRPr>
                    </a:p>
                  </a:txBody>
                  <a:tcPr marL="91439" marR="91439" marT="45706" marB="45706"/>
                </a:tc>
                <a:tc>
                  <a:txBody>
                    <a:bodyPr/>
                    <a:lstStyle/>
                    <a:p>
                      <a:r>
                        <a:rPr kumimoji="0" lang="en-US" altLang="zh-CN" sz="1800" kern="1200" baseline="0" dirty="0">
                          <a:solidFill>
                            <a:schemeClr val="dk1"/>
                          </a:solidFill>
                          <a:latin typeface="+mn-lt"/>
                          <a:ea typeface="+mn-ea"/>
                          <a:cs typeface="+mn-cs"/>
                        </a:rPr>
                        <a:t>{D,E,B,C}</a:t>
                      </a:r>
                      <a:endParaRPr lang="zh-CN" altLang="en-US" sz="1800" dirty="0"/>
                    </a:p>
                  </a:txBody>
                  <a:tcPr marL="91439" marR="91439" marT="45706" marB="45706"/>
                </a:tc>
                <a:extLst>
                  <a:ext uri="{0D108BD9-81ED-4DB2-BD59-A6C34878D82A}">
                    <a16:rowId xmlns:a16="http://schemas.microsoft.com/office/drawing/2014/main" val="10003"/>
                  </a:ext>
                </a:extLst>
              </a:tr>
              <a:tr h="3657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zh-CN" sz="1800" kern="1200" baseline="0" dirty="0">
                          <a:solidFill>
                            <a:schemeClr val="tx1"/>
                          </a:solidFill>
                          <a:latin typeface="+mn-lt"/>
                          <a:ea typeface="+mn-ea"/>
                          <a:cs typeface="+mn-cs"/>
                        </a:rPr>
                        <a:t>D</a:t>
                      </a:r>
                      <a:endParaRPr lang="zh-CN" altLang="en-US" sz="1800" dirty="0">
                        <a:solidFill>
                          <a:srgbClr val="FF0000"/>
                        </a:solidFill>
                      </a:endParaRPr>
                    </a:p>
                  </a:txBody>
                  <a:tcPr marL="91439" marR="91439" marT="45706" marB="45706"/>
                </a:tc>
                <a:tc>
                  <a:txBody>
                    <a:bodyPr/>
                    <a:lstStyle/>
                    <a:p>
                      <a:r>
                        <a:rPr kumimoji="0" lang="en-US" altLang="zh-CN" sz="1800" kern="1200" baseline="0" dirty="0">
                          <a:solidFill>
                            <a:schemeClr val="dk1"/>
                          </a:solidFill>
                          <a:latin typeface="+mn-lt"/>
                          <a:ea typeface="+mn-ea"/>
                          <a:cs typeface="+mn-cs"/>
                        </a:rPr>
                        <a:t>{H,E,B,C}</a:t>
                      </a:r>
                      <a:endParaRPr lang="zh-CN" altLang="en-US" sz="1800" dirty="0"/>
                    </a:p>
                  </a:txBody>
                  <a:tcPr marL="91439" marR="91439" marT="45706" marB="45706"/>
                </a:tc>
                <a:extLst>
                  <a:ext uri="{0D108BD9-81ED-4DB2-BD59-A6C34878D82A}">
                    <a16:rowId xmlns:a16="http://schemas.microsoft.com/office/drawing/2014/main" val="10004"/>
                  </a:ext>
                </a:extLst>
              </a:tr>
              <a:tr h="365720">
                <a:tc>
                  <a:txBody>
                    <a:bodyPr/>
                    <a:lstStyle/>
                    <a:p>
                      <a:r>
                        <a:rPr kumimoji="0" lang="en-US" altLang="zh-CN" sz="1800" kern="1200" baseline="0" dirty="0">
                          <a:solidFill>
                            <a:schemeClr val="dk1"/>
                          </a:solidFill>
                          <a:latin typeface="+mn-lt"/>
                          <a:ea typeface="+mn-ea"/>
                          <a:cs typeface="+mn-cs"/>
                        </a:rPr>
                        <a:t>H</a:t>
                      </a:r>
                      <a:endParaRPr lang="zh-CN" altLang="en-US" sz="1800" dirty="0">
                        <a:solidFill>
                          <a:srgbClr val="FF0000"/>
                        </a:solidFill>
                      </a:endParaRPr>
                    </a:p>
                  </a:txBody>
                  <a:tcPr marL="91439" marR="91439" marT="45706" marB="45706"/>
                </a:tc>
                <a:tc>
                  <a:txBody>
                    <a:bodyPr/>
                    <a:lstStyle/>
                    <a:p>
                      <a:r>
                        <a:rPr kumimoji="0" lang="en-US" altLang="zh-CN" sz="1800" kern="1200" baseline="0" dirty="0">
                          <a:solidFill>
                            <a:schemeClr val="dk1"/>
                          </a:solidFill>
                          <a:latin typeface="+mn-lt"/>
                          <a:ea typeface="+mn-ea"/>
                          <a:cs typeface="+mn-cs"/>
                        </a:rPr>
                        <a:t>{E,B,C} </a:t>
                      </a:r>
                      <a:endParaRPr lang="zh-CN" altLang="en-US" sz="1800" dirty="0"/>
                    </a:p>
                  </a:txBody>
                  <a:tcPr marL="91439" marR="91439" marT="45706" marB="45706"/>
                </a:tc>
                <a:extLst>
                  <a:ext uri="{0D108BD9-81ED-4DB2-BD59-A6C34878D82A}">
                    <a16:rowId xmlns:a16="http://schemas.microsoft.com/office/drawing/2014/main" val="10005"/>
                  </a:ext>
                </a:extLst>
              </a:tr>
              <a:tr h="365720">
                <a:tc>
                  <a:txBody>
                    <a:bodyPr/>
                    <a:lstStyle/>
                    <a:p>
                      <a:r>
                        <a:rPr kumimoji="0" lang="en-US" altLang="zh-CN" sz="1800" kern="1200" baseline="0" dirty="0">
                          <a:solidFill>
                            <a:schemeClr val="dk1"/>
                          </a:solidFill>
                          <a:latin typeface="+mn-lt"/>
                          <a:ea typeface="+mn-ea"/>
                          <a:cs typeface="+mn-cs"/>
                        </a:rPr>
                        <a:t>E</a:t>
                      </a:r>
                      <a:endParaRPr lang="zh-CN" altLang="en-US" sz="1800" dirty="0">
                        <a:solidFill>
                          <a:srgbClr val="FF0000"/>
                        </a:solidFill>
                      </a:endParaRPr>
                    </a:p>
                  </a:txBody>
                  <a:tcPr marL="91439" marR="91439" marT="45706" marB="45706"/>
                </a:tc>
                <a:tc>
                  <a:txBody>
                    <a:bodyPr/>
                    <a:lstStyle/>
                    <a:p>
                      <a:r>
                        <a:rPr kumimoji="0" lang="en-US" altLang="zh-CN" sz="1800" kern="1200" baseline="0" dirty="0">
                          <a:solidFill>
                            <a:schemeClr val="dk1"/>
                          </a:solidFill>
                          <a:latin typeface="+mn-lt"/>
                          <a:ea typeface="+mn-ea"/>
                          <a:cs typeface="+mn-cs"/>
                        </a:rPr>
                        <a:t>{G, B,C }</a:t>
                      </a:r>
                      <a:endParaRPr lang="zh-CN" altLang="en-US" sz="1800" dirty="0"/>
                    </a:p>
                  </a:txBody>
                  <a:tcPr marL="91439" marR="91439" marT="45706" marB="45706"/>
                </a:tc>
                <a:extLst>
                  <a:ext uri="{0D108BD9-81ED-4DB2-BD59-A6C34878D82A}">
                    <a16:rowId xmlns:a16="http://schemas.microsoft.com/office/drawing/2014/main" val="10006"/>
                  </a:ext>
                </a:extLst>
              </a:tr>
              <a:tr h="365720">
                <a:tc>
                  <a:txBody>
                    <a:bodyPr/>
                    <a:lstStyle/>
                    <a:p>
                      <a:r>
                        <a:rPr kumimoji="0" lang="en-US" altLang="zh-CN" sz="1800" kern="1200" baseline="0" dirty="0">
                          <a:solidFill>
                            <a:schemeClr val="dk1"/>
                          </a:solidFill>
                          <a:latin typeface="+mn-lt"/>
                          <a:ea typeface="+mn-ea"/>
                          <a:cs typeface="+mn-cs"/>
                        </a:rPr>
                        <a:t>G </a:t>
                      </a:r>
                      <a:endParaRPr lang="zh-CN" altLang="en-US" sz="1800" dirty="0">
                        <a:solidFill>
                          <a:srgbClr val="FF0000"/>
                        </a:solidFill>
                      </a:endParaRPr>
                    </a:p>
                  </a:txBody>
                  <a:tcPr marL="91439" marR="91439" marT="45706" marB="45706"/>
                </a:tc>
                <a:tc>
                  <a:txBody>
                    <a:bodyPr/>
                    <a:lstStyle/>
                    <a:p>
                      <a:r>
                        <a:rPr kumimoji="0" lang="en-US" altLang="zh-CN" sz="1800" kern="1200" baseline="0" dirty="0">
                          <a:solidFill>
                            <a:schemeClr val="dk1"/>
                          </a:solidFill>
                          <a:latin typeface="+mn-lt"/>
                          <a:ea typeface="+mn-ea"/>
                          <a:cs typeface="+mn-cs"/>
                        </a:rPr>
                        <a:t>{B,C }</a:t>
                      </a:r>
                      <a:r>
                        <a:rPr kumimoji="0" lang="en-US" altLang="zh-CN" sz="1800" kern="1200" baseline="0" dirty="0">
                          <a:solidFill>
                            <a:srgbClr val="FF0000"/>
                          </a:solidFill>
                          <a:latin typeface="+mn-lt"/>
                          <a:ea typeface="+mn-ea"/>
                          <a:cs typeface="+mn-cs"/>
                        </a:rPr>
                        <a:t> </a:t>
                      </a:r>
                      <a:endParaRPr lang="zh-CN" altLang="en-US" sz="1800" dirty="0">
                        <a:solidFill>
                          <a:srgbClr val="FF0000"/>
                        </a:solidFill>
                      </a:endParaRPr>
                    </a:p>
                  </a:txBody>
                  <a:tcPr marL="91439" marR="91439" marT="45706" marB="45706"/>
                </a:tc>
                <a:extLst>
                  <a:ext uri="{0D108BD9-81ED-4DB2-BD59-A6C34878D82A}">
                    <a16:rowId xmlns:a16="http://schemas.microsoft.com/office/drawing/2014/main" val="10007"/>
                  </a:ext>
                </a:extLst>
              </a:tr>
            </a:tbl>
          </a:graphicData>
        </a:graphic>
      </p:graphicFrame>
      <p:pic>
        <p:nvPicPr>
          <p:cNvPr id="73761" name="Picture 3">
            <a:extLst>
              <a:ext uri="{FF2B5EF4-FFF2-40B4-BE49-F238E27FC236}">
                <a16:creationId xmlns:a16="http://schemas.microsoft.com/office/drawing/2014/main" id="{836AE738-6232-46BC-8227-7CF555A2F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564" y="2273300"/>
            <a:ext cx="4459287" cy="458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01F58CA4-5638-4CF2-85EF-C7B895E6D537}"/>
              </a:ext>
            </a:extLst>
          </p:cNvPr>
          <p:cNvSpPr>
            <a:spLocks noChangeArrowheads="1"/>
          </p:cNvSpPr>
          <p:nvPr/>
        </p:nvSpPr>
        <p:spPr bwMode="auto">
          <a:xfrm>
            <a:off x="7310439" y="5786439"/>
            <a:ext cx="247808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rgbClr val="990099"/>
                </a:solidFill>
                <a:latin typeface="Arial" panose="020B0604020202020204" pitchFamily="34" charset="0"/>
                <a:ea typeface="楷体_GB2312" pitchFamily="1" charset="-122"/>
              </a:rPr>
              <a:t>Path: S,A,E,G</a:t>
            </a:r>
          </a:p>
          <a:p>
            <a:pPr eaLnBrk="1" hangingPunct="1">
              <a:spcBef>
                <a:spcPct val="0"/>
              </a:spcBef>
              <a:buClrTx/>
              <a:buSzTx/>
              <a:buFontTx/>
              <a:buNone/>
            </a:pPr>
            <a:r>
              <a:rPr lang="en-US" altLang="zh-CN" sz="2800">
                <a:solidFill>
                  <a:srgbClr val="990099"/>
                </a:solidFill>
                <a:latin typeface="Arial" panose="020B0604020202020204" pitchFamily="34" charset="0"/>
                <a:ea typeface="楷体_GB2312" pitchFamily="1" charset="-122"/>
              </a:rPr>
              <a:t>Cost:15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1">
            <a:extLst>
              <a:ext uri="{FF2B5EF4-FFF2-40B4-BE49-F238E27FC236}">
                <a16:creationId xmlns:a16="http://schemas.microsoft.com/office/drawing/2014/main" id="{3040781A-6CB6-42CD-A7BC-0E471699DD7B}"/>
              </a:ext>
            </a:extLst>
          </p:cNvPr>
          <p:cNvSpPr>
            <a:spLocks noGrp="1"/>
          </p:cNvSpPr>
          <p:nvPr>
            <p:ph idx="1"/>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宽度优先搜索：在宽度优先搜索中，假定每一步操作的代价都相同的情况下，它能找到最短路径，即</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包含最小操作次数的路径。</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但是对于很多问题，最小操作数并不是想要的解。</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每两个节点之间都</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有不同的代价</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等代价搜索：寻找从起始状态至目标状态的</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具有最小代价</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的路径问题。</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cs typeface="Times New Roman" panose="02020603050405020304" pitchFamily="18" charset="0"/>
            </a:endParaRPr>
          </a:p>
        </p:txBody>
      </p:sp>
      <p:sp>
        <p:nvSpPr>
          <p:cNvPr id="3" name="标题 2">
            <a:extLst>
              <a:ext uri="{FF2B5EF4-FFF2-40B4-BE49-F238E27FC236}">
                <a16:creationId xmlns:a16="http://schemas.microsoft.com/office/drawing/2014/main" id="{C8806BCD-03B3-400C-87E7-AB133B262EEF}"/>
              </a:ext>
            </a:extLst>
          </p:cNvPr>
          <p:cNvSpPr>
            <a:spLocks noGrp="1"/>
          </p:cNvSpPr>
          <p:nvPr>
            <p:ph type="title"/>
          </p:nvPr>
        </p:nvSpPr>
        <p:spPr/>
        <p:txBody>
          <a:bodyPr/>
          <a:lstStyle/>
          <a:p>
            <a:pPr>
              <a:defRPr/>
            </a:pPr>
            <a:r>
              <a:rPr lang="zh-CN" altLang="en-US" dirty="0"/>
              <a:t>宽度优先搜索和等代价搜索的关系</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626CF-2C2B-48F9-A71E-19F2D1853467}"/>
              </a:ext>
            </a:extLst>
          </p:cNvPr>
          <p:cNvSpPr>
            <a:spLocks noGrp="1"/>
          </p:cNvSpPr>
          <p:nvPr>
            <p:ph type="title"/>
          </p:nvPr>
        </p:nvSpPr>
        <p:spPr/>
        <p:txBody>
          <a:bodyPr/>
          <a:lstStyle/>
          <a:p>
            <a:r>
              <a:rPr lang="zh-CN" altLang="en-US" dirty="0"/>
              <a:t>第三章目录</a:t>
            </a:r>
          </a:p>
        </p:txBody>
      </p:sp>
      <p:sp>
        <p:nvSpPr>
          <p:cNvPr id="3" name="内容占位符 2">
            <a:extLst>
              <a:ext uri="{FF2B5EF4-FFF2-40B4-BE49-F238E27FC236}">
                <a16:creationId xmlns:a16="http://schemas.microsoft.com/office/drawing/2014/main" id="{80E67F31-DEAF-43ED-A66D-6E5763940D1F}"/>
              </a:ext>
            </a:extLst>
          </p:cNvPr>
          <p:cNvSpPr>
            <a:spLocks noGrp="1"/>
          </p:cNvSpPr>
          <p:nvPr>
            <p:ph sz="half" idx="1"/>
          </p:nvPr>
        </p:nvSpPr>
        <p:spPr>
          <a:xfrm>
            <a:off x="838199" y="1825625"/>
            <a:ext cx="9133574" cy="4351338"/>
          </a:xfrm>
        </p:spPr>
        <p:txBody>
          <a:bodyPr/>
          <a:lstStyle/>
          <a:p>
            <a:r>
              <a:rPr lang="zh-CN" altLang="en-US" dirty="0"/>
              <a:t>子句集的求取</a:t>
            </a:r>
            <a:endParaRPr lang="en-US" altLang="zh-CN" dirty="0"/>
          </a:p>
          <a:p>
            <a:r>
              <a:rPr lang="zh-CN" altLang="en-US" dirty="0"/>
              <a:t>消解原理公式的推导</a:t>
            </a:r>
            <a:endParaRPr lang="en-US" altLang="zh-CN" dirty="0"/>
          </a:p>
          <a:p>
            <a:r>
              <a:rPr lang="zh-CN" altLang="en-US" dirty="0"/>
              <a:t>消解反演法</a:t>
            </a:r>
            <a:endParaRPr lang="en-US" altLang="zh-CN" dirty="0"/>
          </a:p>
          <a:p>
            <a:r>
              <a:rPr lang="zh-CN" altLang="en-US" dirty="0"/>
              <a:t>盲目搜索（宽度优先，深度优先，等代价搜索）</a:t>
            </a:r>
            <a:endParaRPr lang="en-US" altLang="zh-CN" dirty="0"/>
          </a:p>
          <a:p>
            <a:r>
              <a:rPr lang="zh-CN" altLang="en-US" dirty="0">
                <a:solidFill>
                  <a:srgbClr val="FF0000"/>
                </a:solidFill>
              </a:rPr>
              <a:t>启发式搜索（</a:t>
            </a:r>
            <a:r>
              <a:rPr lang="en-US" altLang="zh-CN" dirty="0">
                <a:solidFill>
                  <a:srgbClr val="FF0000"/>
                </a:solidFill>
              </a:rPr>
              <a:t>A*</a:t>
            </a:r>
            <a:r>
              <a:rPr lang="zh-CN" altLang="en-US" dirty="0">
                <a:solidFill>
                  <a:srgbClr val="FF0000"/>
                </a:solidFill>
              </a:rPr>
              <a:t>算法）</a:t>
            </a:r>
            <a:endParaRPr lang="en-US" altLang="zh-CN" dirty="0">
              <a:solidFill>
                <a:srgbClr val="FF0000"/>
              </a:solidFill>
            </a:endParaRPr>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42064268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内容占位符 1">
            <a:extLst>
              <a:ext uri="{FF2B5EF4-FFF2-40B4-BE49-F238E27FC236}">
                <a16:creationId xmlns:a16="http://schemas.microsoft.com/office/drawing/2014/main" id="{AE6DBAF7-EA26-4CCD-90DB-EA8BB9F89E26}"/>
              </a:ext>
            </a:extLst>
          </p:cNvPr>
          <p:cNvSpPr>
            <a:spLocks noGrp="1"/>
          </p:cNvSpPr>
          <p:nvPr>
            <p:ph idx="1"/>
          </p:nvPr>
        </p:nvSpPr>
        <p:spPr/>
        <p:txBody>
          <a:bodyPr/>
          <a:lstStyle/>
          <a:p>
            <a:r>
              <a:rPr lang="zh-CN" altLang="en-US" dirty="0"/>
              <a:t>应用某些准则来重新排列每一步</a:t>
            </a:r>
            <a:r>
              <a:rPr lang="en-US" altLang="zh-CN" dirty="0"/>
              <a:t>OPEN</a:t>
            </a:r>
            <a:r>
              <a:rPr lang="zh-CN" altLang="en-US" dirty="0"/>
              <a:t>表中所有节点的顺序，然后，搜索就可能沿着某个被认为最优希望的边缘区段延展</a:t>
            </a:r>
            <a:endParaRPr lang="en-US" altLang="zh-CN" dirty="0"/>
          </a:p>
          <a:p>
            <a:r>
              <a:rPr lang="zh-CN" altLang="en-US" dirty="0"/>
              <a:t>对节点“希望”的度量，</a:t>
            </a:r>
            <a:r>
              <a:rPr lang="zh-CN" altLang="en-US" dirty="0">
                <a:solidFill>
                  <a:srgbClr val="FF0000"/>
                </a:solidFill>
              </a:rPr>
              <a:t>估价函数</a:t>
            </a:r>
            <a:r>
              <a:rPr lang="en-US" altLang="zh-CN" i="1" dirty="0"/>
              <a:t>f</a:t>
            </a:r>
            <a:r>
              <a:rPr lang="zh-CN" altLang="en-US" i="1" dirty="0"/>
              <a:t>，</a:t>
            </a:r>
            <a:r>
              <a:rPr lang="zh-CN" altLang="en-US" dirty="0">
                <a:solidFill>
                  <a:srgbClr val="FF0000"/>
                </a:solidFill>
              </a:rPr>
              <a:t>估价函数的值越小，意味着节点位于最优路径的“希望”越大</a:t>
            </a:r>
            <a:endParaRPr lang="en-US" altLang="zh-CN" dirty="0">
              <a:solidFill>
                <a:srgbClr val="FF0000"/>
              </a:solidFill>
            </a:endParaRPr>
          </a:p>
          <a:p>
            <a:r>
              <a:rPr lang="zh-CN" altLang="en-US" dirty="0"/>
              <a:t>依赖于有关问题领域的启发信息而设计的函数成为</a:t>
            </a:r>
            <a:r>
              <a:rPr lang="zh-CN" altLang="en-US" dirty="0">
                <a:solidFill>
                  <a:srgbClr val="FF0000"/>
                </a:solidFill>
              </a:rPr>
              <a:t>启发函数</a:t>
            </a:r>
            <a:endParaRPr lang="en-US" altLang="zh-CN" dirty="0">
              <a:solidFill>
                <a:srgbClr val="FF0000"/>
              </a:solidFill>
            </a:endParaRPr>
          </a:p>
          <a:p>
            <a:endParaRPr lang="en-US" altLang="zh-CN" dirty="0"/>
          </a:p>
          <a:p>
            <a:endParaRPr lang="zh-CN" altLang="en-US" dirty="0"/>
          </a:p>
        </p:txBody>
      </p:sp>
      <p:sp>
        <p:nvSpPr>
          <p:cNvPr id="3" name="标题 2">
            <a:extLst>
              <a:ext uri="{FF2B5EF4-FFF2-40B4-BE49-F238E27FC236}">
                <a16:creationId xmlns:a16="http://schemas.microsoft.com/office/drawing/2014/main" id="{4A9FB4AB-F662-4E28-9FE5-069C57388DC4}"/>
              </a:ext>
            </a:extLst>
          </p:cNvPr>
          <p:cNvSpPr>
            <a:spLocks noGrp="1"/>
          </p:cNvSpPr>
          <p:nvPr>
            <p:ph type="title"/>
          </p:nvPr>
        </p:nvSpPr>
        <p:spPr/>
        <p:txBody>
          <a:bodyPr>
            <a:normAutofit/>
          </a:bodyPr>
          <a:lstStyle/>
          <a:p>
            <a:pPr>
              <a:defRPr/>
            </a:pPr>
            <a:r>
              <a:rPr lang="zh-CN" altLang="en-US" dirty="0"/>
              <a:t>有序搜索</a:t>
            </a:r>
            <a:r>
              <a:rPr lang="en-US" altLang="zh-CN" dirty="0"/>
              <a:t>/</a:t>
            </a:r>
            <a:r>
              <a:rPr lang="zh-CN" altLang="en-US" dirty="0"/>
              <a:t>最佳优先搜索 </a:t>
            </a:r>
            <a:br>
              <a:rPr lang="en-US" altLang="zh-CN" dirty="0"/>
            </a:br>
            <a:r>
              <a:rPr lang="en-US" altLang="zh-CN" dirty="0"/>
              <a:t>(best-first search)</a:t>
            </a:r>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6C7B4D5-247B-4DB8-B702-1F3D9146206E}"/>
              </a:ext>
            </a:extLst>
          </p:cNvPr>
          <p:cNvSpPr>
            <a:spLocks noGrp="1" noChangeArrowheads="1"/>
          </p:cNvSpPr>
          <p:nvPr>
            <p:ph type="title" idx="4294967295"/>
          </p:nvPr>
        </p:nvSpPr>
        <p:spPr>
          <a:xfrm>
            <a:off x="2828925" y="336550"/>
            <a:ext cx="7188200" cy="355600"/>
          </a:xfrm>
        </p:spPr>
        <p:txBody>
          <a:bodyPr>
            <a:normAutofit fontScale="90000"/>
          </a:bodyPr>
          <a:lstStyle/>
          <a:p>
            <a:pPr eaLnBrk="1" hangingPunct="1">
              <a:defRPr/>
            </a:pPr>
            <a:r>
              <a:rPr lang="en-US" altLang="zh-CN" sz="3600" dirty="0">
                <a:effectLst>
                  <a:outerShdw blurRad="38100" dist="38100" dir="2700000" algn="tl">
                    <a:srgbClr val="C0C0C0"/>
                  </a:outerShdw>
                </a:effectLst>
              </a:rPr>
              <a:t>A*</a:t>
            </a:r>
            <a:r>
              <a:rPr lang="zh-CN" altLang="en-US" sz="3600" dirty="0">
                <a:effectLst>
                  <a:outerShdw blurRad="38100" dist="38100" dir="2700000" algn="tl">
                    <a:srgbClr val="C0C0C0"/>
                  </a:outerShdw>
                </a:effectLst>
              </a:rPr>
              <a:t>算法</a:t>
            </a:r>
            <a:endParaRPr lang="zh-CN" altLang="en-US" dirty="0">
              <a:solidFill>
                <a:schemeClr val="tx1"/>
              </a:solidFill>
              <a:effectLst>
                <a:outerShdw blurRad="38100" dist="38100" dir="2700000" algn="tl">
                  <a:srgbClr val="C0C0C0"/>
                </a:outerShdw>
              </a:effectLst>
            </a:endParaRPr>
          </a:p>
        </p:txBody>
      </p:sp>
      <p:sp>
        <p:nvSpPr>
          <p:cNvPr id="112643" name="Rectangle 3">
            <a:extLst>
              <a:ext uri="{FF2B5EF4-FFF2-40B4-BE49-F238E27FC236}">
                <a16:creationId xmlns:a16="http://schemas.microsoft.com/office/drawing/2014/main" id="{90D30871-70FC-481B-95AF-0DD29622F1C7}"/>
              </a:ext>
            </a:extLst>
          </p:cNvPr>
          <p:cNvSpPr>
            <a:spLocks noGrp="1"/>
          </p:cNvSpPr>
          <p:nvPr>
            <p:ph type="body" idx="4294967295"/>
          </p:nvPr>
        </p:nvSpPr>
        <p:spPr>
          <a:xfrm>
            <a:off x="1992314" y="908051"/>
            <a:ext cx="8207375" cy="5834063"/>
          </a:xfrm>
        </p:spPr>
        <p:txBody>
          <a:bodyPr/>
          <a:lstStyle/>
          <a:p>
            <a:pPr eaLnBrk="1" hangingPunct="1">
              <a:defRPr/>
            </a:pPr>
            <a:r>
              <a:rPr lang="en-US" altLang="zh-CN" sz="2000" dirty="0">
                <a:latin typeface="Times New Roman" panose="02020603050405020304" pitchFamily="18" charset="0"/>
                <a:ea typeface="楷体_GB2312"/>
                <a:cs typeface="Times New Roman" panose="02020603050405020304" pitchFamily="18" charset="0"/>
              </a:rPr>
              <a:t>A*</a:t>
            </a:r>
            <a:r>
              <a:rPr lang="zh-CN" altLang="en-US" sz="2000" dirty="0">
                <a:latin typeface="Times New Roman" panose="02020603050405020304" pitchFamily="18" charset="0"/>
                <a:ea typeface="楷体_GB2312"/>
                <a:cs typeface="Times New Roman" panose="02020603050405020304" pitchFamily="18" charset="0"/>
              </a:rPr>
              <a:t>算法实际上是综合最优搜索和</a:t>
            </a:r>
            <a:r>
              <a:rPr lang="en-US" altLang="zh-CN" sz="2000" dirty="0">
                <a:latin typeface="Times New Roman" panose="02020603050405020304" pitchFamily="18" charset="0"/>
                <a:ea typeface="楷体_GB2312"/>
                <a:cs typeface="Times New Roman" panose="02020603050405020304" pitchFamily="18" charset="0"/>
              </a:rPr>
              <a:t>Dijkstra</a:t>
            </a:r>
            <a:r>
              <a:rPr lang="zh-CN" altLang="en-US" sz="2000" dirty="0">
                <a:latin typeface="Times New Roman" panose="02020603050405020304" pitchFamily="18" charset="0"/>
                <a:ea typeface="楷体_GB2312"/>
                <a:cs typeface="Times New Roman" panose="02020603050405020304" pitchFamily="18" charset="0"/>
              </a:rPr>
              <a:t>算法的优点于一身</a:t>
            </a:r>
            <a:endParaRPr lang="en-US" altLang="zh-CN" sz="2000" dirty="0">
              <a:latin typeface="Times New Roman" panose="02020603050405020304" pitchFamily="18" charset="0"/>
              <a:ea typeface="楷体_GB2312"/>
              <a:cs typeface="Times New Roman" panose="02020603050405020304" pitchFamily="18" charset="0"/>
            </a:endParaRPr>
          </a:p>
          <a:p>
            <a:pPr eaLnBrk="1" hangingPunct="1">
              <a:defRPr/>
            </a:pPr>
            <a:endParaRPr lang="en-US" altLang="zh-CN" sz="2000" dirty="0">
              <a:latin typeface="Times New Roman" panose="02020603050405020304" pitchFamily="18" charset="0"/>
              <a:ea typeface="楷体_GB2312"/>
              <a:cs typeface="Times New Roman" panose="02020603050405020304" pitchFamily="18" charset="0"/>
            </a:endParaRPr>
          </a:p>
          <a:p>
            <a:pPr eaLnBrk="1" hangingPunct="1">
              <a:defRPr/>
            </a:pPr>
            <a:r>
              <a:rPr lang="zh-CN" altLang="en-US" sz="2000" dirty="0">
                <a:latin typeface="Times New Roman" panose="02020603050405020304" pitchFamily="18" charset="0"/>
                <a:ea typeface="楷体_GB2312"/>
                <a:cs typeface="Times New Roman" panose="02020603050405020304" pitchFamily="18" charset="0"/>
              </a:rPr>
              <a:t>最佳优先搜索利用了启发信息，但是未必有最优解</a:t>
            </a:r>
            <a:endParaRPr lang="en-US" altLang="zh-CN" sz="2000" dirty="0">
              <a:latin typeface="Times New Roman" panose="02020603050405020304" pitchFamily="18" charset="0"/>
              <a:ea typeface="楷体_GB2312"/>
              <a:cs typeface="Times New Roman" panose="02020603050405020304" pitchFamily="18" charset="0"/>
            </a:endParaRPr>
          </a:p>
          <a:p>
            <a:pPr eaLnBrk="1" hangingPunct="1">
              <a:defRPr/>
            </a:pPr>
            <a:r>
              <a:rPr lang="en-US" altLang="zh-CN" sz="2000" dirty="0">
                <a:latin typeface="Times New Roman" panose="02020603050405020304" pitchFamily="18" charset="0"/>
                <a:ea typeface="楷体_GB2312"/>
                <a:cs typeface="Times New Roman" panose="02020603050405020304" pitchFamily="18" charset="0"/>
              </a:rPr>
              <a:t>Dijkstra</a:t>
            </a:r>
            <a:r>
              <a:rPr lang="zh-CN" altLang="en-US" sz="2000" dirty="0">
                <a:latin typeface="Times New Roman" panose="02020603050405020304" pitchFamily="18" charset="0"/>
                <a:ea typeface="楷体_GB2312"/>
                <a:cs typeface="Times New Roman" panose="02020603050405020304" pitchFamily="18" charset="0"/>
              </a:rPr>
              <a:t>保证搜索到最优解</a:t>
            </a:r>
            <a:endParaRPr lang="en-US" altLang="zh-CN" sz="2000" dirty="0">
              <a:latin typeface="Times New Roman" panose="02020603050405020304" pitchFamily="18" charset="0"/>
              <a:ea typeface="楷体_GB2312"/>
              <a:cs typeface="Times New Roman" panose="02020603050405020304" pitchFamily="18" charset="0"/>
            </a:endParaRPr>
          </a:p>
          <a:p>
            <a:pPr marL="109537" indent="0">
              <a:buNone/>
              <a:defRPr/>
            </a:pPr>
            <a:endParaRPr lang="zh-CN" altLang="en-US" sz="2000" dirty="0">
              <a:latin typeface="Times New Roman" panose="02020603050405020304" pitchFamily="18" charset="0"/>
              <a:ea typeface="楷体_GB2312"/>
              <a:cs typeface="Times New Roman" panose="02020603050405020304" pitchFamily="18" charset="0"/>
            </a:endParaRPr>
          </a:p>
          <a:p>
            <a:pPr eaLnBrk="1" hangingPunct="1">
              <a:defRPr/>
            </a:pPr>
            <a:r>
              <a:rPr lang="en-US" altLang="zh-CN" sz="2000" dirty="0">
                <a:latin typeface="Times New Roman" panose="02020603050405020304" pitchFamily="18" charset="0"/>
                <a:ea typeface="楷体_GB2312"/>
                <a:cs typeface="Times New Roman" panose="02020603050405020304" pitchFamily="18" charset="0"/>
              </a:rPr>
              <a:t>A*</a:t>
            </a:r>
            <a:r>
              <a:rPr lang="zh-CN" altLang="en-US" sz="2000" dirty="0">
                <a:latin typeface="Times New Roman" panose="02020603050405020304" pitchFamily="18" charset="0"/>
                <a:ea typeface="楷体_GB2312"/>
                <a:cs typeface="Times New Roman" panose="02020603050405020304" pitchFamily="18" charset="0"/>
              </a:rPr>
              <a:t>算法通过下面这个函数来计算每个节点的优先级。</a:t>
            </a:r>
          </a:p>
          <a:p>
            <a:pPr marL="109537" indent="0">
              <a:buNone/>
              <a:defRPr/>
            </a:pPr>
            <a:r>
              <a:rPr lang="en-US" altLang="zh-CN" sz="2000" i="1" dirty="0"/>
              <a:t>  f </a:t>
            </a:r>
            <a:r>
              <a:rPr lang="en-US" altLang="zh-CN" sz="2000" dirty="0"/>
              <a:t>(</a:t>
            </a:r>
            <a:r>
              <a:rPr lang="en-US" altLang="zh-CN" sz="2000" i="1" dirty="0"/>
              <a:t>n </a:t>
            </a:r>
            <a:r>
              <a:rPr lang="en-US" altLang="zh-CN" sz="2000" dirty="0"/>
              <a:t>) = </a:t>
            </a:r>
            <a:r>
              <a:rPr lang="en-US" altLang="zh-CN" sz="2000" i="1" dirty="0"/>
              <a:t>g </a:t>
            </a:r>
            <a:r>
              <a:rPr lang="en-US" altLang="zh-CN" sz="2000" dirty="0"/>
              <a:t>(</a:t>
            </a:r>
            <a:r>
              <a:rPr lang="en-US" altLang="zh-CN" sz="2000" i="1" dirty="0"/>
              <a:t>n </a:t>
            </a:r>
            <a:r>
              <a:rPr lang="en-US" altLang="zh-CN" sz="2000" dirty="0"/>
              <a:t>) + </a:t>
            </a:r>
            <a:r>
              <a:rPr lang="en-US" altLang="zh-CN" sz="2000" i="1" dirty="0"/>
              <a:t>h </a:t>
            </a:r>
            <a:r>
              <a:rPr lang="en-US" altLang="zh-CN" sz="2000" dirty="0"/>
              <a:t>(</a:t>
            </a:r>
            <a:r>
              <a:rPr lang="en-US" altLang="zh-CN" sz="2000" i="1" dirty="0"/>
              <a:t>n </a:t>
            </a:r>
            <a:r>
              <a:rPr lang="en-US" altLang="zh-CN" sz="2000" dirty="0"/>
              <a:t>)</a:t>
            </a:r>
            <a:endParaRPr lang="zh-CN" altLang="en-US" sz="2000" dirty="0">
              <a:latin typeface="Times New Roman" panose="02020603050405020304" pitchFamily="18" charset="0"/>
              <a:ea typeface="楷体_GB2312"/>
              <a:cs typeface="Times New Roman" panose="02020603050405020304" pitchFamily="18" charset="0"/>
            </a:endParaRPr>
          </a:p>
          <a:p>
            <a:pPr eaLnBrk="1" hangingPunct="1">
              <a:defRPr/>
            </a:pPr>
            <a:endParaRPr lang="zh-CN" altLang="en-US" sz="2000" dirty="0">
              <a:latin typeface="Times New Roman" panose="02020603050405020304" pitchFamily="18" charset="0"/>
              <a:ea typeface="楷体_GB2312"/>
              <a:cs typeface="Times New Roman" panose="02020603050405020304" pitchFamily="18" charset="0"/>
            </a:endParaRPr>
          </a:p>
          <a:p>
            <a:pPr eaLnBrk="1" hangingPunct="1">
              <a:defRPr/>
            </a:pPr>
            <a:r>
              <a:rPr lang="en-US" altLang="zh-CN" sz="2000" dirty="0">
                <a:latin typeface="Times New Roman" panose="02020603050405020304" pitchFamily="18" charset="0"/>
                <a:ea typeface="楷体_GB2312"/>
                <a:cs typeface="Times New Roman" panose="02020603050405020304" pitchFamily="18" charset="0"/>
              </a:rPr>
              <a:t>f(n)</a:t>
            </a:r>
            <a:r>
              <a:rPr lang="zh-CN" altLang="en-US" sz="2000" dirty="0">
                <a:latin typeface="Times New Roman" panose="02020603050405020304" pitchFamily="18" charset="0"/>
                <a:ea typeface="楷体_GB2312"/>
                <a:cs typeface="Times New Roman" panose="02020603050405020304" pitchFamily="18" charset="0"/>
              </a:rPr>
              <a:t>是节点</a:t>
            </a:r>
            <a:r>
              <a:rPr lang="en-US" altLang="zh-CN" sz="2000" dirty="0">
                <a:latin typeface="Times New Roman" panose="02020603050405020304" pitchFamily="18" charset="0"/>
                <a:ea typeface="楷体_GB2312"/>
                <a:cs typeface="Times New Roman" panose="02020603050405020304" pitchFamily="18" charset="0"/>
              </a:rPr>
              <a:t>n</a:t>
            </a:r>
            <a:r>
              <a:rPr lang="zh-CN" altLang="en-US" sz="2000" dirty="0">
                <a:latin typeface="Times New Roman" panose="02020603050405020304" pitchFamily="18" charset="0"/>
                <a:ea typeface="楷体_GB2312"/>
                <a:cs typeface="Times New Roman" panose="02020603050405020304" pitchFamily="18" charset="0"/>
              </a:rPr>
              <a:t>的综合优先级。当我们选择下一个要遍历的节点时，我们总会选取综合优先级最高（值最小）的节点。</a:t>
            </a:r>
          </a:p>
          <a:p>
            <a:pPr eaLnBrk="1" hangingPunct="1">
              <a:defRPr/>
            </a:pPr>
            <a:r>
              <a:rPr lang="en-US" altLang="zh-CN" sz="2000" dirty="0">
                <a:latin typeface="Times New Roman" panose="02020603050405020304" pitchFamily="18" charset="0"/>
                <a:ea typeface="楷体_GB2312"/>
                <a:cs typeface="Times New Roman" panose="02020603050405020304" pitchFamily="18" charset="0"/>
              </a:rPr>
              <a:t>g(n) </a:t>
            </a:r>
            <a:r>
              <a:rPr lang="zh-CN" altLang="en-US" sz="2000" dirty="0">
                <a:latin typeface="Times New Roman" panose="02020603050405020304" pitchFamily="18" charset="0"/>
                <a:ea typeface="楷体_GB2312"/>
                <a:cs typeface="Times New Roman" panose="02020603050405020304" pitchFamily="18" charset="0"/>
              </a:rPr>
              <a:t>是节点</a:t>
            </a:r>
            <a:r>
              <a:rPr lang="en-US" altLang="zh-CN" sz="2000" dirty="0">
                <a:latin typeface="Times New Roman" panose="02020603050405020304" pitchFamily="18" charset="0"/>
                <a:ea typeface="楷体_GB2312"/>
                <a:cs typeface="Times New Roman" panose="02020603050405020304" pitchFamily="18" charset="0"/>
              </a:rPr>
              <a:t>n</a:t>
            </a:r>
            <a:r>
              <a:rPr lang="zh-CN" altLang="en-US" sz="2000" dirty="0">
                <a:latin typeface="Times New Roman" panose="02020603050405020304" pitchFamily="18" charset="0"/>
                <a:ea typeface="楷体_GB2312"/>
                <a:cs typeface="Times New Roman" panose="02020603050405020304" pitchFamily="18" charset="0"/>
              </a:rPr>
              <a:t>距离起点的代价。</a:t>
            </a:r>
            <a:r>
              <a:rPr lang="en-US" altLang="zh-CN" sz="2000" dirty="0">
                <a:solidFill>
                  <a:srgbClr val="FF0000"/>
                </a:solidFill>
                <a:latin typeface="Times New Roman" panose="02020603050405020304" pitchFamily="18" charset="0"/>
                <a:ea typeface="楷体_GB2312"/>
                <a:cs typeface="Times New Roman" panose="02020603050405020304" pitchFamily="18" charset="0"/>
              </a:rPr>
              <a:t>Dijkstra</a:t>
            </a:r>
            <a:r>
              <a:rPr lang="zh-CN" altLang="en-US" sz="2000" dirty="0">
                <a:solidFill>
                  <a:srgbClr val="FF0000"/>
                </a:solidFill>
                <a:latin typeface="Times New Roman" panose="02020603050405020304" pitchFamily="18" charset="0"/>
                <a:ea typeface="楷体_GB2312"/>
                <a:cs typeface="Times New Roman" panose="02020603050405020304" pitchFamily="18" charset="0"/>
              </a:rPr>
              <a:t>算法</a:t>
            </a:r>
          </a:p>
          <a:p>
            <a:pPr eaLnBrk="1" hangingPunct="1">
              <a:defRPr/>
            </a:pPr>
            <a:r>
              <a:rPr lang="en-US" altLang="zh-CN" sz="2000" dirty="0">
                <a:latin typeface="Times New Roman" panose="02020603050405020304" pitchFamily="18" charset="0"/>
                <a:ea typeface="楷体_GB2312"/>
                <a:cs typeface="Times New Roman" panose="02020603050405020304" pitchFamily="18" charset="0"/>
              </a:rPr>
              <a:t>h(n)</a:t>
            </a:r>
            <a:r>
              <a:rPr lang="zh-CN" altLang="en-US" sz="2000" dirty="0">
                <a:latin typeface="Times New Roman" panose="02020603050405020304" pitchFamily="18" charset="0"/>
                <a:ea typeface="楷体_GB2312"/>
                <a:cs typeface="Times New Roman" panose="02020603050405020304" pitchFamily="18" charset="0"/>
              </a:rPr>
              <a:t>是节点</a:t>
            </a:r>
            <a:r>
              <a:rPr lang="en-US" altLang="zh-CN" sz="2000" dirty="0">
                <a:latin typeface="Times New Roman" panose="02020603050405020304" pitchFamily="18" charset="0"/>
                <a:ea typeface="楷体_GB2312"/>
                <a:cs typeface="Times New Roman" panose="02020603050405020304" pitchFamily="18" charset="0"/>
              </a:rPr>
              <a:t>n</a:t>
            </a:r>
            <a:r>
              <a:rPr lang="zh-CN" altLang="en-US" sz="2000" dirty="0">
                <a:latin typeface="Times New Roman" panose="02020603050405020304" pitchFamily="18" charset="0"/>
                <a:ea typeface="楷体_GB2312"/>
                <a:cs typeface="Times New Roman" panose="02020603050405020304" pitchFamily="18" charset="0"/>
              </a:rPr>
              <a:t>距离终点的预计代价，这也就是</a:t>
            </a:r>
            <a:r>
              <a:rPr lang="en-US" altLang="zh-CN" sz="2000" dirty="0">
                <a:latin typeface="Times New Roman" panose="02020603050405020304" pitchFamily="18" charset="0"/>
                <a:ea typeface="楷体_GB2312"/>
                <a:cs typeface="Times New Roman" panose="02020603050405020304" pitchFamily="18" charset="0"/>
              </a:rPr>
              <a:t>A*</a:t>
            </a:r>
            <a:r>
              <a:rPr lang="zh-CN" altLang="en-US" sz="2000" dirty="0">
                <a:latin typeface="Times New Roman" panose="02020603050405020304" pitchFamily="18" charset="0"/>
                <a:ea typeface="楷体_GB2312"/>
                <a:cs typeface="Times New Roman" panose="02020603050405020304" pitchFamily="18" charset="0"/>
              </a:rPr>
              <a:t>算法的启发函数 </a:t>
            </a:r>
            <a:r>
              <a:rPr lang="zh-CN" altLang="en-US" sz="2000" dirty="0">
                <a:solidFill>
                  <a:srgbClr val="FF0000"/>
                </a:solidFill>
                <a:latin typeface="Times New Roman" panose="02020603050405020304" pitchFamily="18" charset="0"/>
                <a:ea typeface="楷体_GB2312"/>
                <a:cs typeface="Times New Roman" panose="02020603050405020304" pitchFamily="18" charset="0"/>
              </a:rPr>
              <a:t>最佳优先算法</a:t>
            </a:r>
            <a:endParaRPr lang="en-US" altLang="zh-CN" sz="2000" dirty="0">
              <a:solidFill>
                <a:srgbClr val="FF0000"/>
              </a:solidFill>
              <a:latin typeface="Times New Roman" panose="02020603050405020304" pitchFamily="18" charset="0"/>
              <a:ea typeface="楷体_GB2312"/>
              <a:cs typeface="Times New Roman" panose="02020603050405020304" pitchFamily="18" charset="0"/>
            </a:endParaRPr>
          </a:p>
          <a:p>
            <a:pPr eaLnBrk="1" hangingPunct="1">
              <a:defRPr/>
            </a:pPr>
            <a:endParaRPr lang="en-US" altLang="zh-CN" dirty="0">
              <a:latin typeface="Times New Roman" panose="02020603050405020304" pitchFamily="18" charset="0"/>
              <a:ea typeface="楷体_GB2312"/>
              <a:cs typeface="Times New Roman" panose="02020603050405020304" pitchFamily="18" charset="0"/>
            </a:endParaRPr>
          </a:p>
          <a:p>
            <a:pPr eaLnBrk="1" hangingPunct="1">
              <a:defRPr/>
            </a:pPr>
            <a:endParaRPr lang="en-US" altLang="zh-CN" dirty="0">
              <a:latin typeface="Times New Roman" panose="02020603050405020304" pitchFamily="18" charset="0"/>
              <a:ea typeface="楷体_GB231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C74ED978-11B6-40F4-9888-E7EA0000ECF1}"/>
              </a:ext>
            </a:extLst>
          </p:cNvPr>
          <p:cNvSpPr>
            <a:spLocks noGrp="1" noChangeArrowheads="1"/>
          </p:cNvSpPr>
          <p:nvPr>
            <p:ph type="title"/>
          </p:nvPr>
        </p:nvSpPr>
        <p:spPr>
          <a:xfrm>
            <a:off x="1957388" y="182563"/>
            <a:ext cx="5791200" cy="914400"/>
          </a:xfrm>
        </p:spPr>
        <p:txBody>
          <a:bodyPr rtlCol="0">
            <a:normAutofit/>
          </a:bodyPr>
          <a:lstStyle/>
          <a:p>
            <a:pPr>
              <a:defRPr/>
            </a:pPr>
            <a:r>
              <a:rPr lang="zh-CN" altLang="zh-CN" b="1" dirty="0">
                <a:latin typeface="微软雅黑" panose="020B0503020204020204" pitchFamily="34" charset="-122"/>
                <a:ea typeface="微软雅黑" panose="020B0503020204020204" pitchFamily="34" charset="-122"/>
              </a:rPr>
              <a:t>          </a:t>
            </a:r>
            <a:r>
              <a:rPr lang="zh-CN" altLang="zh-CN" b="1" dirty="0">
                <a:solidFill>
                  <a:srgbClr val="0000FF"/>
                </a:solidFill>
                <a:latin typeface="微软雅黑" panose="020B0503020204020204" pitchFamily="34" charset="-122"/>
                <a:ea typeface="微软雅黑" panose="020B0503020204020204" pitchFamily="34" charset="-122"/>
              </a:rPr>
              <a:t>问题归约法</a:t>
            </a:r>
          </a:p>
        </p:txBody>
      </p:sp>
      <p:sp>
        <p:nvSpPr>
          <p:cNvPr id="46083" name="文本框 18">
            <a:extLst>
              <a:ext uri="{FF2B5EF4-FFF2-40B4-BE49-F238E27FC236}">
                <a16:creationId xmlns:a16="http://schemas.microsoft.com/office/drawing/2014/main" id="{F2077D88-686B-45B6-B277-C3D69187B990}"/>
              </a:ext>
            </a:extLst>
          </p:cNvPr>
          <p:cNvSpPr txBox="1">
            <a:spLocks noChangeArrowheads="1"/>
          </p:cNvSpPr>
          <p:nvPr/>
        </p:nvSpPr>
        <p:spPr bwMode="auto">
          <a:xfrm>
            <a:off x="1773238" y="2501901"/>
            <a:ext cx="79930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400" b="1" dirty="0">
                <a:solidFill>
                  <a:srgbClr val="FF0000"/>
                </a:solidFill>
                <a:latin typeface="微软雅黑" panose="020B0503020204020204" pitchFamily="34" charset="-122"/>
                <a:ea typeface="微软雅黑" panose="020B0503020204020204" pitchFamily="34" charset="-122"/>
              </a:rPr>
              <a:t>问题归约就是把一个初始问题经过一系列变换归约为若干较易解决的子问题的集合。</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
        <p:nvSpPr>
          <p:cNvPr id="46084" name="Rectangle 3">
            <a:extLst>
              <a:ext uri="{FF2B5EF4-FFF2-40B4-BE49-F238E27FC236}">
                <a16:creationId xmlns:a16="http://schemas.microsoft.com/office/drawing/2014/main" id="{7F4A3EEC-64F8-440B-8A4D-DEBD16AEF829}"/>
              </a:ext>
            </a:extLst>
          </p:cNvPr>
          <p:cNvSpPr txBox="1">
            <a:spLocks noChangeArrowheads="1"/>
          </p:cNvSpPr>
          <p:nvPr/>
        </p:nvSpPr>
        <p:spPr bwMode="auto">
          <a:xfrm>
            <a:off x="1797051" y="1484313"/>
            <a:ext cx="7546975"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defTabSz="685800">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r>
              <a:rPr lang="zh-CN" altLang="en-US" sz="2800" b="1" dirty="0">
                <a:latin typeface="微软雅黑" panose="020B0503020204020204" pitchFamily="34" charset="-122"/>
                <a:ea typeface="微软雅黑" panose="020B0503020204020204" pitchFamily="34" charset="-122"/>
              </a:rPr>
              <a:t>所谓“归约”就是“约简”“化简”的意思！（核心思想是递归）</a:t>
            </a:r>
            <a:endParaRPr lang="en-US" altLang="zh-CN" sz="2800" b="1" dirty="0">
              <a:latin typeface="微软雅黑" panose="020B0503020204020204" pitchFamily="34" charset="-122"/>
              <a:ea typeface="微软雅黑" panose="020B0503020204020204" pitchFamily="34" charset="-122"/>
            </a:endParaRPr>
          </a:p>
        </p:txBody>
      </p:sp>
      <p:sp>
        <p:nvSpPr>
          <p:cNvPr id="21" name="Rectangle 5">
            <a:extLst>
              <a:ext uri="{FF2B5EF4-FFF2-40B4-BE49-F238E27FC236}">
                <a16:creationId xmlns:a16="http://schemas.microsoft.com/office/drawing/2014/main" id="{B7944432-5DC7-47F2-B665-EEC6DFCD15FD}"/>
              </a:ext>
            </a:extLst>
          </p:cNvPr>
          <p:cNvSpPr>
            <a:spLocks noChangeArrowheads="1"/>
          </p:cNvSpPr>
          <p:nvPr/>
        </p:nvSpPr>
        <p:spPr bwMode="auto">
          <a:xfrm>
            <a:off x="1957389" y="3560763"/>
            <a:ext cx="7546975"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a:lnSpc>
                <a:spcPct val="100000"/>
              </a:lnSpc>
              <a:spcBef>
                <a:spcPct val="20000"/>
              </a:spcBef>
              <a:buClr>
                <a:schemeClr val="folHlink"/>
              </a:buClr>
              <a:buSzPct val="75000"/>
              <a:buFont typeface="Wingdings" panose="05000000000000000000" pitchFamily="2" charset="2"/>
              <a:buChar char="n"/>
            </a:pPr>
            <a:r>
              <a:rPr lang="zh-CN" altLang="en-US" sz="3200" b="1">
                <a:latin typeface="微软雅黑" panose="020B0503020204020204" pitchFamily="34" charset="-122"/>
                <a:ea typeface="微软雅黑" panose="020B0503020204020204" pitchFamily="34" charset="-122"/>
              </a:rPr>
              <a:t>问题归约的描述</a:t>
            </a:r>
            <a:endParaRPr lang="en-US" altLang="zh-CN" sz="3200" b="1">
              <a:latin typeface="微软雅黑" panose="020B0503020204020204" pitchFamily="34" charset="-122"/>
              <a:ea typeface="微软雅黑" panose="020B0503020204020204" pitchFamily="34" charset="-122"/>
            </a:endParaRPr>
          </a:p>
        </p:txBody>
      </p:sp>
      <p:sp>
        <p:nvSpPr>
          <p:cNvPr id="23" name="Rectangle 7">
            <a:extLst>
              <a:ext uri="{FF2B5EF4-FFF2-40B4-BE49-F238E27FC236}">
                <a16:creationId xmlns:a16="http://schemas.microsoft.com/office/drawing/2014/main" id="{013185FD-D648-473F-B4D2-EDBDC7D91EC6}"/>
              </a:ext>
            </a:extLst>
          </p:cNvPr>
          <p:cNvSpPr>
            <a:spLocks noChangeArrowheads="1"/>
          </p:cNvSpPr>
          <p:nvPr/>
        </p:nvSpPr>
        <p:spPr bwMode="auto">
          <a:xfrm>
            <a:off x="1955006" y="4437062"/>
            <a:ext cx="8281987"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a:lnSpc>
                <a:spcPct val="100000"/>
              </a:lnSpc>
              <a:spcBef>
                <a:spcPct val="20000"/>
              </a:spcBef>
              <a:buClr>
                <a:schemeClr val="folHlink"/>
              </a:buClr>
              <a:buSzPct val="75000"/>
              <a:buFont typeface="Wingdings" panose="05000000000000000000" pitchFamily="2" charset="2"/>
              <a:buNone/>
            </a:pPr>
            <a:r>
              <a:rPr lang="zh-CN" altLang="en-US" sz="2800" dirty="0">
                <a:latin typeface="Verdana" panose="020B0604030504040204" pitchFamily="34" charset="0"/>
                <a:ea typeface="宋体" panose="02010600030101010101" pitchFamily="2" charset="-122"/>
              </a:rPr>
              <a:t>使问题转换、归约、化简为几个子问题的集合。</a:t>
            </a:r>
            <a:endParaRPr lang="en-US" altLang="zh-CN" sz="2800" dirty="0">
              <a:latin typeface="Verdan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P spid="23"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0E576320-65E7-46CF-A701-ECFE2A51EBD0}"/>
              </a:ext>
            </a:extLst>
          </p:cNvPr>
          <p:cNvSpPr>
            <a:spLocks noGrp="1" noChangeArrowheads="1"/>
          </p:cNvSpPr>
          <p:nvPr>
            <p:ph type="title" idx="4294967295"/>
          </p:nvPr>
        </p:nvSpPr>
        <p:spPr>
          <a:xfrm>
            <a:off x="2819400" y="423864"/>
            <a:ext cx="7589838" cy="268287"/>
          </a:xfrm>
        </p:spPr>
        <p:txBody>
          <a:bodyPr>
            <a:normAutofit fontScale="90000"/>
          </a:bodyPr>
          <a:lstStyle/>
          <a:p>
            <a:pPr eaLnBrk="1" hangingPunct="1">
              <a:defRPr/>
            </a:pPr>
            <a:r>
              <a:rPr lang="zh-CN" altLang="en-US" dirty="0">
                <a:effectLst>
                  <a:outerShdw blurRad="38100" dist="38100" dir="2700000" algn="tl">
                    <a:srgbClr val="C0C0C0"/>
                  </a:outerShdw>
                </a:effectLst>
              </a:rPr>
              <a:t>从</a:t>
            </a:r>
            <a:r>
              <a:rPr lang="en-US" altLang="zh-CN" dirty="0">
                <a:effectLst>
                  <a:outerShdw blurRad="38100" dist="38100" dir="2700000" algn="tl">
                    <a:srgbClr val="C0C0C0"/>
                  </a:outerShdw>
                </a:effectLst>
              </a:rPr>
              <a:t>A*</a:t>
            </a:r>
            <a:r>
              <a:rPr lang="zh-CN" altLang="en-US" dirty="0">
                <a:effectLst>
                  <a:outerShdw blurRad="38100" dist="38100" dir="2700000" algn="tl">
                    <a:srgbClr val="C0C0C0"/>
                  </a:outerShdw>
                </a:effectLst>
              </a:rPr>
              <a:t>算法的角度看八数码问题</a:t>
            </a:r>
            <a:endParaRPr lang="en-US" altLang="zh-CN" dirty="0">
              <a:effectLst>
                <a:outerShdw blurRad="38100" dist="38100" dir="2700000" algn="tl">
                  <a:srgbClr val="C0C0C0"/>
                </a:outerShdw>
              </a:effectLst>
            </a:endParaRPr>
          </a:p>
        </p:txBody>
      </p:sp>
      <p:sp>
        <p:nvSpPr>
          <p:cNvPr id="110595" name="Rectangle 3">
            <a:extLst>
              <a:ext uri="{FF2B5EF4-FFF2-40B4-BE49-F238E27FC236}">
                <a16:creationId xmlns:a16="http://schemas.microsoft.com/office/drawing/2014/main" id="{99F55F5E-37B2-4B3E-A2DE-106A47AC10B7}"/>
              </a:ext>
            </a:extLst>
          </p:cNvPr>
          <p:cNvSpPr>
            <a:spLocks noGrp="1"/>
          </p:cNvSpPr>
          <p:nvPr>
            <p:ph type="body" idx="4294967295"/>
          </p:nvPr>
        </p:nvSpPr>
        <p:spPr>
          <a:xfrm>
            <a:off x="2279651" y="1125538"/>
            <a:ext cx="8353425" cy="4248150"/>
          </a:xfrm>
        </p:spPr>
        <p:txBody>
          <a:bodyPr/>
          <a:lstStyle/>
          <a:p>
            <a:pPr eaLnBrk="1" hangingPunct="1"/>
            <a:r>
              <a:rPr lang="zh-CN" altLang="en-US"/>
              <a:t>八数码问题</a:t>
            </a:r>
          </a:p>
          <a:p>
            <a:pPr eaLnBrk="1" hangingPunct="1"/>
            <a:r>
              <a:rPr lang="zh-CN" altLang="en-US"/>
              <a:t>估价函数的定义</a:t>
            </a:r>
          </a:p>
          <a:p>
            <a:pPr lvl="1" eaLnBrk="1" hangingPunct="1"/>
            <a:r>
              <a:rPr lang="en-US" altLang="zh-CN" i="1"/>
              <a:t>f </a:t>
            </a:r>
            <a:r>
              <a:rPr lang="en-US" altLang="zh-CN"/>
              <a:t>(</a:t>
            </a:r>
            <a:r>
              <a:rPr lang="en-US" altLang="zh-CN" i="1"/>
              <a:t>x</a:t>
            </a:r>
            <a:r>
              <a:rPr lang="en-US" altLang="zh-CN"/>
              <a:t>) = </a:t>
            </a:r>
            <a:r>
              <a:rPr lang="en-US" altLang="zh-CN" i="1"/>
              <a:t>g </a:t>
            </a:r>
            <a:r>
              <a:rPr lang="en-US" altLang="zh-CN"/>
              <a:t>(</a:t>
            </a:r>
            <a:r>
              <a:rPr lang="en-US" altLang="zh-CN" i="1"/>
              <a:t>x</a:t>
            </a:r>
            <a:r>
              <a:rPr lang="en-US" altLang="zh-CN"/>
              <a:t>) + </a:t>
            </a:r>
            <a:r>
              <a:rPr lang="en-US" altLang="zh-CN" i="1"/>
              <a:t>h </a:t>
            </a:r>
            <a:r>
              <a:rPr lang="en-US" altLang="zh-CN"/>
              <a:t>(</a:t>
            </a:r>
            <a:r>
              <a:rPr lang="en-US" altLang="zh-CN" i="1"/>
              <a:t>x</a:t>
            </a:r>
            <a:r>
              <a:rPr lang="en-US" altLang="zh-CN"/>
              <a:t>)</a:t>
            </a:r>
          </a:p>
          <a:p>
            <a:pPr lvl="1" eaLnBrk="1" hangingPunct="1"/>
            <a:r>
              <a:rPr lang="en-US" altLang="zh-CN" i="1"/>
              <a:t>g </a:t>
            </a:r>
            <a:r>
              <a:rPr lang="en-US" altLang="zh-CN"/>
              <a:t>(</a:t>
            </a:r>
            <a:r>
              <a:rPr lang="en-US" altLang="zh-CN" i="1"/>
              <a:t>x</a:t>
            </a:r>
            <a:r>
              <a:rPr lang="en-US" altLang="zh-CN"/>
              <a:t>)</a:t>
            </a:r>
            <a:r>
              <a:rPr lang="zh-CN" altLang="en-US"/>
              <a:t>：从初始状态到</a:t>
            </a:r>
            <a:r>
              <a:rPr lang="en-US" altLang="zh-CN" i="1"/>
              <a:t>x</a:t>
            </a:r>
            <a:r>
              <a:rPr lang="zh-CN" altLang="en-US"/>
              <a:t>需要进行的移动操作的次数</a:t>
            </a:r>
          </a:p>
          <a:p>
            <a:pPr lvl="1" eaLnBrk="1" hangingPunct="1"/>
            <a:r>
              <a:rPr lang="en-US" altLang="zh-CN" i="1"/>
              <a:t>h </a:t>
            </a:r>
            <a:r>
              <a:rPr lang="en-US" altLang="zh-CN"/>
              <a:t>(</a:t>
            </a:r>
            <a:r>
              <a:rPr lang="en-US" altLang="zh-CN" i="1"/>
              <a:t>x</a:t>
            </a:r>
            <a:r>
              <a:rPr lang="en-US" altLang="zh-CN"/>
              <a:t>)</a:t>
            </a:r>
            <a:r>
              <a:rPr lang="zh-CN" altLang="en-US"/>
              <a:t>：？</a:t>
            </a:r>
          </a:p>
        </p:txBody>
      </p:sp>
      <p:grpSp>
        <p:nvGrpSpPr>
          <p:cNvPr id="33796" name="Group 4">
            <a:extLst>
              <a:ext uri="{FF2B5EF4-FFF2-40B4-BE49-F238E27FC236}">
                <a16:creationId xmlns:a16="http://schemas.microsoft.com/office/drawing/2014/main" id="{C1614BD9-05E0-484A-82CA-8EA7FE59A864}"/>
              </a:ext>
            </a:extLst>
          </p:cNvPr>
          <p:cNvGrpSpPr>
            <a:grpSpLocks/>
          </p:cNvGrpSpPr>
          <p:nvPr/>
        </p:nvGrpSpPr>
        <p:grpSpPr bwMode="auto">
          <a:xfrm>
            <a:off x="2813050" y="4437063"/>
            <a:ext cx="1625600" cy="1524000"/>
            <a:chOff x="0" y="0"/>
            <a:chExt cx="1024" cy="873"/>
          </a:xfrm>
        </p:grpSpPr>
        <p:grpSp>
          <p:nvGrpSpPr>
            <p:cNvPr id="99368" name="Group 5">
              <a:extLst>
                <a:ext uri="{FF2B5EF4-FFF2-40B4-BE49-F238E27FC236}">
                  <a16:creationId xmlns:a16="http://schemas.microsoft.com/office/drawing/2014/main" id="{B11AE056-6773-4E7E-801A-E72976D9153E}"/>
                </a:ext>
              </a:extLst>
            </p:cNvPr>
            <p:cNvGrpSpPr>
              <a:grpSpLocks/>
            </p:cNvGrpSpPr>
            <p:nvPr/>
          </p:nvGrpSpPr>
          <p:grpSpPr bwMode="auto">
            <a:xfrm>
              <a:off x="0" y="0"/>
              <a:ext cx="1024" cy="864"/>
              <a:chOff x="0" y="0"/>
              <a:chExt cx="432" cy="432"/>
            </a:xfrm>
          </p:grpSpPr>
          <p:sp>
            <p:nvSpPr>
              <p:cNvPr id="99377" name="Rectangle 6">
                <a:extLst>
                  <a:ext uri="{FF2B5EF4-FFF2-40B4-BE49-F238E27FC236}">
                    <a16:creationId xmlns:a16="http://schemas.microsoft.com/office/drawing/2014/main" id="{91DF1F1F-AA88-4D09-89E4-35A3E0103167}"/>
                  </a:ext>
                </a:extLst>
              </p:cNvPr>
              <p:cNvSpPr>
                <a:spLocks noChangeArrowheads="1"/>
              </p:cNvSpPr>
              <p:nvPr/>
            </p:nvSpPr>
            <p:spPr bwMode="auto">
              <a:xfrm>
                <a:off x="0" y="0"/>
                <a:ext cx="432" cy="432"/>
              </a:xfrm>
              <a:prstGeom prst="rect">
                <a:avLst/>
              </a:prstGeom>
              <a:solidFill>
                <a:srgbClr val="FFFF66"/>
              </a:solidFill>
              <a:ln w="9525">
                <a:solidFill>
                  <a:schemeClr val="tx1"/>
                </a:solidFill>
                <a:miter lim="800000"/>
                <a:headEnd/>
                <a:tailEnd/>
              </a:ln>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99378" name="Line 7">
                <a:extLst>
                  <a:ext uri="{FF2B5EF4-FFF2-40B4-BE49-F238E27FC236}">
                    <a16:creationId xmlns:a16="http://schemas.microsoft.com/office/drawing/2014/main" id="{435CEF57-6C0D-434F-9593-C5EE38514555}"/>
                  </a:ext>
                </a:extLst>
              </p:cNvPr>
              <p:cNvSpPr>
                <a:spLocks noChangeShapeType="1"/>
              </p:cNvSpPr>
              <p:nvPr/>
            </p:nvSpPr>
            <p:spPr bwMode="auto">
              <a:xfrm>
                <a:off x="0" y="144"/>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79" name="Line 8">
                <a:extLst>
                  <a:ext uri="{FF2B5EF4-FFF2-40B4-BE49-F238E27FC236}">
                    <a16:creationId xmlns:a16="http://schemas.microsoft.com/office/drawing/2014/main" id="{FA1DD4B2-A839-4A27-9787-8FD578EE0A98}"/>
                  </a:ext>
                </a:extLst>
              </p:cNvPr>
              <p:cNvSpPr>
                <a:spLocks noChangeShapeType="1"/>
              </p:cNvSpPr>
              <p:nvPr/>
            </p:nvSpPr>
            <p:spPr bwMode="auto">
              <a:xfrm>
                <a:off x="0" y="28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80" name="Line 9">
                <a:extLst>
                  <a:ext uri="{FF2B5EF4-FFF2-40B4-BE49-F238E27FC236}">
                    <a16:creationId xmlns:a16="http://schemas.microsoft.com/office/drawing/2014/main" id="{A3143EDA-7F11-453D-BE57-271BBD16D3FD}"/>
                  </a:ext>
                </a:extLst>
              </p:cNvPr>
              <p:cNvSpPr>
                <a:spLocks noChangeShapeType="1"/>
              </p:cNvSpPr>
              <p:nvPr/>
            </p:nvSpPr>
            <p:spPr bwMode="auto">
              <a:xfrm>
                <a:off x="144"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81" name="Line 10">
                <a:extLst>
                  <a:ext uri="{FF2B5EF4-FFF2-40B4-BE49-F238E27FC236}">
                    <a16:creationId xmlns:a16="http://schemas.microsoft.com/office/drawing/2014/main" id="{21698D2C-E4BA-4830-9146-EB46552EFACF}"/>
                  </a:ext>
                </a:extLst>
              </p:cNvPr>
              <p:cNvSpPr>
                <a:spLocks noChangeShapeType="1"/>
              </p:cNvSpPr>
              <p:nvPr/>
            </p:nvSpPr>
            <p:spPr bwMode="auto">
              <a:xfrm>
                <a:off x="288"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9369" name="Text Box 11">
              <a:extLst>
                <a:ext uri="{FF2B5EF4-FFF2-40B4-BE49-F238E27FC236}">
                  <a16:creationId xmlns:a16="http://schemas.microsoft.com/office/drawing/2014/main" id="{570717D8-EAE7-46F9-9B86-00D3AFB4D4B1}"/>
                </a:ext>
              </a:extLst>
            </p:cNvPr>
            <p:cNvSpPr txBox="1">
              <a:spLocks noChangeArrowheads="1"/>
            </p:cNvSpPr>
            <p:nvPr/>
          </p:nvSpPr>
          <p:spPr bwMode="auto">
            <a:xfrm>
              <a:off x="346" y="290"/>
              <a:ext cx="249"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6000">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1</a:t>
              </a:r>
              <a:endParaRPr lang="en-US" altLang="zh-CN" sz="2800">
                <a:latin typeface="Times New Roman" panose="02020603050405020304" pitchFamily="18" charset="0"/>
              </a:endParaRPr>
            </a:p>
          </p:txBody>
        </p:sp>
        <p:sp>
          <p:nvSpPr>
            <p:cNvPr id="99370" name="Text Box 12">
              <a:extLst>
                <a:ext uri="{FF2B5EF4-FFF2-40B4-BE49-F238E27FC236}">
                  <a16:creationId xmlns:a16="http://schemas.microsoft.com/office/drawing/2014/main" id="{959A7C90-E2B5-4D40-BA05-DE3840B23BA8}"/>
                </a:ext>
              </a:extLst>
            </p:cNvPr>
            <p:cNvSpPr txBox="1">
              <a:spLocks noChangeArrowheads="1"/>
            </p:cNvSpPr>
            <p:nvPr/>
          </p:nvSpPr>
          <p:spPr bwMode="auto">
            <a:xfrm>
              <a:off x="46" y="3"/>
              <a:ext cx="228"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2</a:t>
              </a:r>
              <a:endParaRPr lang="en-US" altLang="zh-CN" sz="2800">
                <a:latin typeface="Times New Roman" panose="02020603050405020304" pitchFamily="18" charset="0"/>
              </a:endParaRPr>
            </a:p>
          </p:txBody>
        </p:sp>
        <p:sp>
          <p:nvSpPr>
            <p:cNvPr id="99371" name="Text Box 13">
              <a:extLst>
                <a:ext uri="{FF2B5EF4-FFF2-40B4-BE49-F238E27FC236}">
                  <a16:creationId xmlns:a16="http://schemas.microsoft.com/office/drawing/2014/main" id="{A3F89EA0-A104-44A8-B106-B52E4CC4E610}"/>
                </a:ext>
              </a:extLst>
            </p:cNvPr>
            <p:cNvSpPr txBox="1">
              <a:spLocks noChangeArrowheads="1"/>
            </p:cNvSpPr>
            <p:nvPr/>
          </p:nvSpPr>
          <p:spPr bwMode="auto">
            <a:xfrm>
              <a:off x="742" y="1"/>
              <a:ext cx="228"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3</a:t>
              </a:r>
              <a:endParaRPr lang="en-US" altLang="zh-CN" sz="2800">
                <a:latin typeface="Times New Roman" panose="02020603050405020304" pitchFamily="18" charset="0"/>
              </a:endParaRPr>
            </a:p>
          </p:txBody>
        </p:sp>
        <p:sp>
          <p:nvSpPr>
            <p:cNvPr id="99372" name="Text Box 14">
              <a:extLst>
                <a:ext uri="{FF2B5EF4-FFF2-40B4-BE49-F238E27FC236}">
                  <a16:creationId xmlns:a16="http://schemas.microsoft.com/office/drawing/2014/main" id="{3FBD365E-DED9-47D7-9C08-015F89C35E3E}"/>
                </a:ext>
              </a:extLst>
            </p:cNvPr>
            <p:cNvSpPr txBox="1">
              <a:spLocks noChangeArrowheads="1"/>
            </p:cNvSpPr>
            <p:nvPr/>
          </p:nvSpPr>
          <p:spPr bwMode="auto">
            <a:xfrm>
              <a:off x="365" y="3"/>
              <a:ext cx="228"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8</a:t>
              </a:r>
              <a:endParaRPr lang="en-US" altLang="zh-CN" sz="2800">
                <a:latin typeface="Times New Roman" panose="02020603050405020304" pitchFamily="18" charset="0"/>
              </a:endParaRPr>
            </a:p>
          </p:txBody>
        </p:sp>
        <p:sp>
          <p:nvSpPr>
            <p:cNvPr id="99373" name="Text Box 15">
              <a:extLst>
                <a:ext uri="{FF2B5EF4-FFF2-40B4-BE49-F238E27FC236}">
                  <a16:creationId xmlns:a16="http://schemas.microsoft.com/office/drawing/2014/main" id="{50F1F80A-13C3-4F1F-BE91-AC5F2CD59D79}"/>
                </a:ext>
              </a:extLst>
            </p:cNvPr>
            <p:cNvSpPr txBox="1">
              <a:spLocks noChangeArrowheads="1"/>
            </p:cNvSpPr>
            <p:nvPr/>
          </p:nvSpPr>
          <p:spPr bwMode="auto">
            <a:xfrm>
              <a:off x="747" y="290"/>
              <a:ext cx="228"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4</a:t>
              </a:r>
              <a:endParaRPr lang="en-US" altLang="zh-CN" sz="2800">
                <a:latin typeface="Times New Roman" panose="02020603050405020304" pitchFamily="18" charset="0"/>
              </a:endParaRPr>
            </a:p>
          </p:txBody>
        </p:sp>
        <p:sp>
          <p:nvSpPr>
            <p:cNvPr id="99374" name="Text Box 16">
              <a:extLst>
                <a:ext uri="{FF2B5EF4-FFF2-40B4-BE49-F238E27FC236}">
                  <a16:creationId xmlns:a16="http://schemas.microsoft.com/office/drawing/2014/main" id="{5643C352-3E1F-4810-9B09-B4D30FF26FB3}"/>
                </a:ext>
              </a:extLst>
            </p:cNvPr>
            <p:cNvSpPr txBox="1">
              <a:spLocks noChangeArrowheads="1"/>
            </p:cNvSpPr>
            <p:nvPr/>
          </p:nvSpPr>
          <p:spPr bwMode="auto">
            <a:xfrm>
              <a:off x="742" y="576"/>
              <a:ext cx="228"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5</a:t>
              </a:r>
              <a:endParaRPr lang="en-US" altLang="zh-CN" sz="2800">
                <a:latin typeface="Times New Roman" panose="02020603050405020304" pitchFamily="18" charset="0"/>
              </a:endParaRPr>
            </a:p>
          </p:txBody>
        </p:sp>
        <p:sp>
          <p:nvSpPr>
            <p:cNvPr id="99375" name="Text Box 17">
              <a:extLst>
                <a:ext uri="{FF2B5EF4-FFF2-40B4-BE49-F238E27FC236}">
                  <a16:creationId xmlns:a16="http://schemas.microsoft.com/office/drawing/2014/main" id="{B90CE3A4-6B44-4DF8-90E3-B83C68D80F85}"/>
                </a:ext>
              </a:extLst>
            </p:cNvPr>
            <p:cNvSpPr txBox="1">
              <a:spLocks noChangeArrowheads="1"/>
            </p:cNvSpPr>
            <p:nvPr/>
          </p:nvSpPr>
          <p:spPr bwMode="auto">
            <a:xfrm>
              <a:off x="365" y="576"/>
              <a:ext cx="228"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6</a:t>
              </a:r>
              <a:endParaRPr lang="en-US" altLang="zh-CN" sz="2800">
                <a:latin typeface="Times New Roman" panose="02020603050405020304" pitchFamily="18" charset="0"/>
              </a:endParaRPr>
            </a:p>
          </p:txBody>
        </p:sp>
        <p:sp>
          <p:nvSpPr>
            <p:cNvPr id="99376" name="Text Box 18">
              <a:extLst>
                <a:ext uri="{FF2B5EF4-FFF2-40B4-BE49-F238E27FC236}">
                  <a16:creationId xmlns:a16="http://schemas.microsoft.com/office/drawing/2014/main" id="{E9FD0F23-CEC8-461D-B7FE-BB25C9828E11}"/>
                </a:ext>
              </a:extLst>
            </p:cNvPr>
            <p:cNvSpPr txBox="1">
              <a:spLocks noChangeArrowheads="1"/>
            </p:cNvSpPr>
            <p:nvPr/>
          </p:nvSpPr>
          <p:spPr bwMode="auto">
            <a:xfrm>
              <a:off x="42" y="307"/>
              <a:ext cx="228"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7</a:t>
              </a:r>
              <a:endParaRPr lang="en-US" altLang="zh-CN" sz="2800">
                <a:latin typeface="Times New Roman" panose="02020603050405020304" pitchFamily="18" charset="0"/>
              </a:endParaRPr>
            </a:p>
          </p:txBody>
        </p:sp>
      </p:grpSp>
      <p:sp>
        <p:nvSpPr>
          <p:cNvPr id="33811" name="Rectangle 19">
            <a:extLst>
              <a:ext uri="{FF2B5EF4-FFF2-40B4-BE49-F238E27FC236}">
                <a16:creationId xmlns:a16="http://schemas.microsoft.com/office/drawing/2014/main" id="{7C8ED671-A772-4934-B22C-475C41E3748E}"/>
              </a:ext>
            </a:extLst>
          </p:cNvPr>
          <p:cNvSpPr>
            <a:spLocks noChangeArrowheads="1"/>
          </p:cNvSpPr>
          <p:nvPr/>
        </p:nvSpPr>
        <p:spPr bwMode="auto">
          <a:xfrm>
            <a:off x="7710488" y="4451350"/>
            <a:ext cx="1625600" cy="1512888"/>
          </a:xfrm>
          <a:prstGeom prst="rect">
            <a:avLst/>
          </a:prstGeom>
          <a:solidFill>
            <a:srgbClr val="FFFF66"/>
          </a:solidFill>
          <a:ln w="9525">
            <a:solidFill>
              <a:schemeClr val="tx1"/>
            </a:solidFill>
            <a:miter lim="800000"/>
            <a:headEnd/>
            <a:tailEnd/>
          </a:ln>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33812" name="Line 20">
            <a:extLst>
              <a:ext uri="{FF2B5EF4-FFF2-40B4-BE49-F238E27FC236}">
                <a16:creationId xmlns:a16="http://schemas.microsoft.com/office/drawing/2014/main" id="{884BE62E-EDD2-47C3-8912-97DF9B4FE5A4}"/>
              </a:ext>
            </a:extLst>
          </p:cNvPr>
          <p:cNvSpPr>
            <a:spLocks noChangeShapeType="1"/>
          </p:cNvSpPr>
          <p:nvPr/>
        </p:nvSpPr>
        <p:spPr bwMode="auto">
          <a:xfrm>
            <a:off x="8251825" y="4451350"/>
            <a:ext cx="0" cy="1512888"/>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3" name="Line 21">
            <a:extLst>
              <a:ext uri="{FF2B5EF4-FFF2-40B4-BE49-F238E27FC236}">
                <a16:creationId xmlns:a16="http://schemas.microsoft.com/office/drawing/2014/main" id="{57102539-BE44-440C-810F-A4B3E386336C}"/>
              </a:ext>
            </a:extLst>
          </p:cNvPr>
          <p:cNvSpPr>
            <a:spLocks noChangeShapeType="1"/>
          </p:cNvSpPr>
          <p:nvPr/>
        </p:nvSpPr>
        <p:spPr bwMode="auto">
          <a:xfrm>
            <a:off x="8794750" y="4451350"/>
            <a:ext cx="0" cy="1512888"/>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3814" name="Group 22">
            <a:extLst>
              <a:ext uri="{FF2B5EF4-FFF2-40B4-BE49-F238E27FC236}">
                <a16:creationId xmlns:a16="http://schemas.microsoft.com/office/drawing/2014/main" id="{477875FB-F063-4F7A-8AED-8B38CB7C3A88}"/>
              </a:ext>
            </a:extLst>
          </p:cNvPr>
          <p:cNvGrpSpPr>
            <a:grpSpLocks/>
          </p:cNvGrpSpPr>
          <p:nvPr/>
        </p:nvGrpSpPr>
        <p:grpSpPr bwMode="auto">
          <a:xfrm>
            <a:off x="7710488" y="4437064"/>
            <a:ext cx="1625600" cy="1527175"/>
            <a:chOff x="0" y="0"/>
            <a:chExt cx="1024" cy="962"/>
          </a:xfrm>
        </p:grpSpPr>
        <p:sp>
          <p:nvSpPr>
            <p:cNvPr id="99358" name="Line 23">
              <a:extLst>
                <a:ext uri="{FF2B5EF4-FFF2-40B4-BE49-F238E27FC236}">
                  <a16:creationId xmlns:a16="http://schemas.microsoft.com/office/drawing/2014/main" id="{CE7F7A72-0ED6-4271-9956-0DADB85B36CD}"/>
                </a:ext>
              </a:extLst>
            </p:cNvPr>
            <p:cNvSpPr>
              <a:spLocks noChangeShapeType="1"/>
            </p:cNvSpPr>
            <p:nvPr/>
          </p:nvSpPr>
          <p:spPr bwMode="auto">
            <a:xfrm>
              <a:off x="0" y="327"/>
              <a:ext cx="1024"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59" name="Line 24">
              <a:extLst>
                <a:ext uri="{FF2B5EF4-FFF2-40B4-BE49-F238E27FC236}">
                  <a16:creationId xmlns:a16="http://schemas.microsoft.com/office/drawing/2014/main" id="{C57221B2-C0E4-4D5C-86E6-F7A74B570AFA}"/>
                </a:ext>
              </a:extLst>
            </p:cNvPr>
            <p:cNvSpPr>
              <a:spLocks noChangeShapeType="1"/>
            </p:cNvSpPr>
            <p:nvPr/>
          </p:nvSpPr>
          <p:spPr bwMode="auto">
            <a:xfrm>
              <a:off x="0" y="644"/>
              <a:ext cx="1024"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60" name="Text Box 25">
              <a:extLst>
                <a:ext uri="{FF2B5EF4-FFF2-40B4-BE49-F238E27FC236}">
                  <a16:creationId xmlns:a16="http://schemas.microsoft.com/office/drawing/2014/main" id="{C153ABA2-192A-422E-B327-9FF15F483CCE}"/>
                </a:ext>
              </a:extLst>
            </p:cNvPr>
            <p:cNvSpPr txBox="1">
              <a:spLocks noChangeArrowheads="1"/>
            </p:cNvSpPr>
            <p:nvPr/>
          </p:nvSpPr>
          <p:spPr bwMode="auto">
            <a:xfrm>
              <a:off x="45" y="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1</a:t>
              </a:r>
              <a:endParaRPr lang="en-US" altLang="zh-CN" sz="2800">
                <a:latin typeface="Times New Roman" panose="02020603050405020304" pitchFamily="18" charset="0"/>
              </a:endParaRPr>
            </a:p>
          </p:txBody>
        </p:sp>
        <p:sp>
          <p:nvSpPr>
            <p:cNvPr id="99361" name="Text Box 26">
              <a:extLst>
                <a:ext uri="{FF2B5EF4-FFF2-40B4-BE49-F238E27FC236}">
                  <a16:creationId xmlns:a16="http://schemas.microsoft.com/office/drawing/2014/main" id="{1ED97AC3-5AC8-4B67-AF85-A2D68EC84F5A}"/>
                </a:ext>
              </a:extLst>
            </p:cNvPr>
            <p:cNvSpPr txBox="1">
              <a:spLocks noChangeArrowheads="1"/>
            </p:cNvSpPr>
            <p:nvPr/>
          </p:nvSpPr>
          <p:spPr bwMode="auto">
            <a:xfrm>
              <a:off x="364" y="9"/>
              <a:ext cx="1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2</a:t>
              </a:r>
              <a:endParaRPr lang="en-US" altLang="zh-CN" sz="2800">
                <a:latin typeface="Times New Roman" panose="02020603050405020304" pitchFamily="18" charset="0"/>
              </a:endParaRPr>
            </a:p>
          </p:txBody>
        </p:sp>
        <p:sp>
          <p:nvSpPr>
            <p:cNvPr id="99362" name="Text Box 27">
              <a:extLst>
                <a:ext uri="{FF2B5EF4-FFF2-40B4-BE49-F238E27FC236}">
                  <a16:creationId xmlns:a16="http://schemas.microsoft.com/office/drawing/2014/main" id="{4BA13AFF-7322-4506-88FF-23D7613F6C02}"/>
                </a:ext>
              </a:extLst>
            </p:cNvPr>
            <p:cNvSpPr txBox="1">
              <a:spLocks noChangeArrowheads="1"/>
            </p:cNvSpPr>
            <p:nvPr/>
          </p:nvSpPr>
          <p:spPr bwMode="auto">
            <a:xfrm>
              <a:off x="741" y="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3</a:t>
              </a:r>
              <a:endParaRPr lang="en-US" altLang="zh-CN" sz="2800">
                <a:latin typeface="Times New Roman" panose="02020603050405020304" pitchFamily="18" charset="0"/>
              </a:endParaRPr>
            </a:p>
          </p:txBody>
        </p:sp>
        <p:sp>
          <p:nvSpPr>
            <p:cNvPr id="99363" name="Text Box 28">
              <a:extLst>
                <a:ext uri="{FF2B5EF4-FFF2-40B4-BE49-F238E27FC236}">
                  <a16:creationId xmlns:a16="http://schemas.microsoft.com/office/drawing/2014/main" id="{9172A7C1-F53E-462E-8EDD-B0DFF9D0A37D}"/>
                </a:ext>
              </a:extLst>
            </p:cNvPr>
            <p:cNvSpPr txBox="1">
              <a:spLocks noChangeArrowheads="1"/>
            </p:cNvSpPr>
            <p:nvPr/>
          </p:nvSpPr>
          <p:spPr bwMode="auto">
            <a:xfrm>
              <a:off x="364" y="327"/>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8</a:t>
              </a:r>
              <a:endParaRPr lang="en-US" altLang="zh-CN" sz="2800">
                <a:latin typeface="Times New Roman" panose="02020603050405020304" pitchFamily="18" charset="0"/>
              </a:endParaRPr>
            </a:p>
          </p:txBody>
        </p:sp>
        <p:sp>
          <p:nvSpPr>
            <p:cNvPr id="99364" name="Text Box 29">
              <a:extLst>
                <a:ext uri="{FF2B5EF4-FFF2-40B4-BE49-F238E27FC236}">
                  <a16:creationId xmlns:a16="http://schemas.microsoft.com/office/drawing/2014/main" id="{4ED0FC8E-CF7E-4522-A5C4-E10EF6589825}"/>
                </a:ext>
              </a:extLst>
            </p:cNvPr>
            <p:cNvSpPr txBox="1">
              <a:spLocks noChangeArrowheads="1"/>
            </p:cNvSpPr>
            <p:nvPr/>
          </p:nvSpPr>
          <p:spPr bwMode="auto">
            <a:xfrm>
              <a:off x="746" y="31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4</a:t>
              </a:r>
              <a:endParaRPr lang="en-US" altLang="zh-CN" sz="2800">
                <a:latin typeface="Times New Roman" panose="02020603050405020304" pitchFamily="18" charset="0"/>
              </a:endParaRPr>
            </a:p>
          </p:txBody>
        </p:sp>
        <p:sp>
          <p:nvSpPr>
            <p:cNvPr id="99365" name="Text Box 30">
              <a:extLst>
                <a:ext uri="{FF2B5EF4-FFF2-40B4-BE49-F238E27FC236}">
                  <a16:creationId xmlns:a16="http://schemas.microsoft.com/office/drawing/2014/main" id="{F952566A-18A5-469C-8D22-AD04DC722F0E}"/>
                </a:ext>
              </a:extLst>
            </p:cNvPr>
            <p:cNvSpPr txBox="1">
              <a:spLocks noChangeArrowheads="1"/>
            </p:cNvSpPr>
            <p:nvPr/>
          </p:nvSpPr>
          <p:spPr bwMode="auto">
            <a:xfrm>
              <a:off x="741" y="63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5</a:t>
              </a:r>
              <a:endParaRPr lang="en-US" altLang="zh-CN" sz="2800">
                <a:latin typeface="Times New Roman" panose="02020603050405020304" pitchFamily="18" charset="0"/>
              </a:endParaRPr>
            </a:p>
          </p:txBody>
        </p:sp>
        <p:sp>
          <p:nvSpPr>
            <p:cNvPr id="99366" name="Text Box 31">
              <a:extLst>
                <a:ext uri="{FF2B5EF4-FFF2-40B4-BE49-F238E27FC236}">
                  <a16:creationId xmlns:a16="http://schemas.microsoft.com/office/drawing/2014/main" id="{7B2C1F38-4208-498E-895B-1AD8031ED79E}"/>
                </a:ext>
              </a:extLst>
            </p:cNvPr>
            <p:cNvSpPr txBox="1">
              <a:spLocks noChangeArrowheads="1"/>
            </p:cNvSpPr>
            <p:nvPr/>
          </p:nvSpPr>
          <p:spPr bwMode="auto">
            <a:xfrm>
              <a:off x="364" y="63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6</a:t>
              </a:r>
              <a:endParaRPr lang="en-US" altLang="zh-CN" sz="2800">
                <a:latin typeface="Times New Roman" panose="02020603050405020304" pitchFamily="18" charset="0"/>
              </a:endParaRPr>
            </a:p>
          </p:txBody>
        </p:sp>
        <p:sp>
          <p:nvSpPr>
            <p:cNvPr id="99367" name="Text Box 32">
              <a:extLst>
                <a:ext uri="{FF2B5EF4-FFF2-40B4-BE49-F238E27FC236}">
                  <a16:creationId xmlns:a16="http://schemas.microsoft.com/office/drawing/2014/main" id="{A3C72262-1C3D-4007-B6DF-F523903C25FD}"/>
                </a:ext>
              </a:extLst>
            </p:cNvPr>
            <p:cNvSpPr txBox="1">
              <a:spLocks noChangeArrowheads="1"/>
            </p:cNvSpPr>
            <p:nvPr/>
          </p:nvSpPr>
          <p:spPr bwMode="auto">
            <a:xfrm>
              <a:off x="41" y="63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7</a:t>
              </a:r>
              <a:endParaRPr lang="en-US" altLang="zh-CN" sz="2800">
                <a:latin typeface="Times New Roman" panose="02020603050405020304" pitchFamily="18" charset="0"/>
              </a:endParaRPr>
            </a:p>
          </p:txBody>
        </p:sp>
      </p:grpSp>
      <p:pic>
        <p:nvPicPr>
          <p:cNvPr id="33825" name="Picture 33" descr="MC900434411[1]">
            <a:extLst>
              <a:ext uri="{FF2B5EF4-FFF2-40B4-BE49-F238E27FC236}">
                <a16:creationId xmlns:a16="http://schemas.microsoft.com/office/drawing/2014/main" id="{7327A8D3-6031-463F-97F9-E3812D86F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826" y="2895600"/>
            <a:ext cx="900113"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6" name="AutoShape 34">
            <a:extLst>
              <a:ext uri="{FF2B5EF4-FFF2-40B4-BE49-F238E27FC236}">
                <a16:creationId xmlns:a16="http://schemas.microsoft.com/office/drawing/2014/main" id="{32FAECC7-F760-4BD9-844E-F9F1847371F9}"/>
              </a:ext>
            </a:extLst>
          </p:cNvPr>
          <p:cNvSpPr>
            <a:spLocks noChangeArrowheads="1"/>
          </p:cNvSpPr>
          <p:nvPr/>
        </p:nvSpPr>
        <p:spPr bwMode="auto">
          <a:xfrm>
            <a:off x="7807326" y="1628776"/>
            <a:ext cx="2816225" cy="1146175"/>
          </a:xfrm>
          <a:prstGeom prst="cloudCallout">
            <a:avLst>
              <a:gd name="adj1" fmla="val -25704"/>
              <a:gd name="adj2" fmla="val 66759"/>
            </a:avLst>
          </a:prstGeom>
          <a:solidFill>
            <a:srgbClr val="FFFFCC"/>
          </a:solidFill>
          <a:ln w="9525">
            <a:solidFill>
              <a:schemeClr val="tx1"/>
            </a:solidFill>
            <a:round/>
            <a:headEnd/>
            <a:tailEnd/>
          </a:ln>
          <a:effectLst>
            <a:outerShdw dist="107763" dir="2700000" algn="ctr" rotWithShape="0">
              <a:schemeClr val="bg2">
                <a:alpha val="50000"/>
              </a:schemeClr>
            </a:outerShdw>
          </a:effectLst>
        </p:spPr>
        <p:txBody>
          <a:bodyPr lIns="0" rIns="0"/>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algn="ctr" eaLnBrk="1" hangingPunct="1">
              <a:spcBef>
                <a:spcPct val="0"/>
              </a:spcBef>
              <a:buClrTx/>
              <a:buSzTx/>
              <a:buFontTx/>
              <a:buNone/>
            </a:pPr>
            <a:r>
              <a:rPr lang="zh-CN" altLang="en-US" sz="2800">
                <a:solidFill>
                  <a:srgbClr val="990099"/>
                </a:solidFill>
                <a:latin typeface="Arial" panose="020B0604020202020204" pitchFamily="34" charset="0"/>
                <a:ea typeface="楷体_GB2312" pitchFamily="1" charset="-122"/>
              </a:rPr>
              <a:t>谁更接近目标状态？</a:t>
            </a:r>
          </a:p>
        </p:txBody>
      </p:sp>
      <p:sp>
        <p:nvSpPr>
          <p:cNvPr id="33827" name="Rectangle 35">
            <a:extLst>
              <a:ext uri="{FF2B5EF4-FFF2-40B4-BE49-F238E27FC236}">
                <a16:creationId xmlns:a16="http://schemas.microsoft.com/office/drawing/2014/main" id="{4BFD25DA-C1F6-4916-A4F3-438E94D546BC}"/>
              </a:ext>
            </a:extLst>
          </p:cNvPr>
          <p:cNvSpPr>
            <a:spLocks noChangeArrowheads="1"/>
          </p:cNvSpPr>
          <p:nvPr/>
        </p:nvSpPr>
        <p:spPr bwMode="auto">
          <a:xfrm>
            <a:off x="5189538" y="4437064"/>
            <a:ext cx="1625600" cy="1508125"/>
          </a:xfrm>
          <a:prstGeom prst="rect">
            <a:avLst/>
          </a:prstGeom>
          <a:solidFill>
            <a:srgbClr val="FFFF66"/>
          </a:solidFill>
          <a:ln w="9525">
            <a:solidFill>
              <a:schemeClr val="tx1"/>
            </a:solidFill>
            <a:miter lim="800000"/>
            <a:headEnd/>
            <a:tailEnd/>
          </a:ln>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33828" name="Line 36">
            <a:extLst>
              <a:ext uri="{FF2B5EF4-FFF2-40B4-BE49-F238E27FC236}">
                <a16:creationId xmlns:a16="http://schemas.microsoft.com/office/drawing/2014/main" id="{C03274AF-6E70-4109-B749-686FD1A22004}"/>
              </a:ext>
            </a:extLst>
          </p:cNvPr>
          <p:cNvSpPr>
            <a:spLocks noChangeShapeType="1"/>
          </p:cNvSpPr>
          <p:nvPr/>
        </p:nvSpPr>
        <p:spPr bwMode="auto">
          <a:xfrm>
            <a:off x="5189538" y="4940300"/>
            <a:ext cx="1625600"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9" name="Line 37">
            <a:extLst>
              <a:ext uri="{FF2B5EF4-FFF2-40B4-BE49-F238E27FC236}">
                <a16:creationId xmlns:a16="http://schemas.microsoft.com/office/drawing/2014/main" id="{5D96B965-EF6A-402D-9213-7A3F257FC0AA}"/>
              </a:ext>
            </a:extLst>
          </p:cNvPr>
          <p:cNvSpPr>
            <a:spLocks noChangeShapeType="1"/>
          </p:cNvSpPr>
          <p:nvPr/>
        </p:nvSpPr>
        <p:spPr bwMode="auto">
          <a:xfrm>
            <a:off x="5189538" y="5441950"/>
            <a:ext cx="1625600"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0" name="Line 38">
            <a:extLst>
              <a:ext uri="{FF2B5EF4-FFF2-40B4-BE49-F238E27FC236}">
                <a16:creationId xmlns:a16="http://schemas.microsoft.com/office/drawing/2014/main" id="{77139CEC-03D7-44C6-9271-28075DAC3C65}"/>
              </a:ext>
            </a:extLst>
          </p:cNvPr>
          <p:cNvSpPr>
            <a:spLocks noChangeShapeType="1"/>
          </p:cNvSpPr>
          <p:nvPr/>
        </p:nvSpPr>
        <p:spPr bwMode="auto">
          <a:xfrm>
            <a:off x="5730875" y="4437064"/>
            <a:ext cx="0" cy="1508125"/>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1" name="Line 39">
            <a:extLst>
              <a:ext uri="{FF2B5EF4-FFF2-40B4-BE49-F238E27FC236}">
                <a16:creationId xmlns:a16="http://schemas.microsoft.com/office/drawing/2014/main" id="{8DD56DA3-B49F-453D-BD1E-510F44A77B02}"/>
              </a:ext>
            </a:extLst>
          </p:cNvPr>
          <p:cNvSpPr>
            <a:spLocks noChangeShapeType="1"/>
          </p:cNvSpPr>
          <p:nvPr/>
        </p:nvSpPr>
        <p:spPr bwMode="auto">
          <a:xfrm>
            <a:off x="6273800" y="4437064"/>
            <a:ext cx="0" cy="1508125"/>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2" name="Text Box 40">
            <a:extLst>
              <a:ext uri="{FF2B5EF4-FFF2-40B4-BE49-F238E27FC236}">
                <a16:creationId xmlns:a16="http://schemas.microsoft.com/office/drawing/2014/main" id="{0FCB9F8E-1544-4F15-8412-A8D269B3F650}"/>
              </a:ext>
            </a:extLst>
          </p:cNvPr>
          <p:cNvSpPr txBox="1">
            <a:spLocks noChangeArrowheads="1"/>
          </p:cNvSpPr>
          <p:nvPr/>
        </p:nvSpPr>
        <p:spPr bwMode="auto">
          <a:xfrm>
            <a:off x="5738813" y="4943475"/>
            <a:ext cx="399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6000">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8</a:t>
            </a:r>
            <a:endParaRPr lang="en-US" altLang="zh-CN" sz="2800">
              <a:latin typeface="Times New Roman" panose="02020603050405020304" pitchFamily="18" charset="0"/>
            </a:endParaRPr>
          </a:p>
        </p:txBody>
      </p:sp>
      <p:sp>
        <p:nvSpPr>
          <p:cNvPr id="33833" name="Text Box 41">
            <a:extLst>
              <a:ext uri="{FF2B5EF4-FFF2-40B4-BE49-F238E27FC236}">
                <a16:creationId xmlns:a16="http://schemas.microsoft.com/office/drawing/2014/main" id="{082473C3-F914-41E0-94C3-371673413F11}"/>
              </a:ext>
            </a:extLst>
          </p:cNvPr>
          <p:cNvSpPr txBox="1">
            <a:spLocks noChangeArrowheads="1"/>
          </p:cNvSpPr>
          <p:nvPr/>
        </p:nvSpPr>
        <p:spPr bwMode="auto">
          <a:xfrm>
            <a:off x="5262563" y="4441826"/>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1</a:t>
            </a:r>
            <a:endParaRPr lang="en-US" altLang="zh-CN" sz="2800">
              <a:latin typeface="Times New Roman" panose="02020603050405020304" pitchFamily="18" charset="0"/>
            </a:endParaRPr>
          </a:p>
        </p:txBody>
      </p:sp>
      <p:sp>
        <p:nvSpPr>
          <p:cNvPr id="33834" name="Text Box 42">
            <a:extLst>
              <a:ext uri="{FF2B5EF4-FFF2-40B4-BE49-F238E27FC236}">
                <a16:creationId xmlns:a16="http://schemas.microsoft.com/office/drawing/2014/main" id="{2049AF55-460F-48C0-A78B-70B8842B18F2}"/>
              </a:ext>
            </a:extLst>
          </p:cNvPr>
          <p:cNvSpPr txBox="1">
            <a:spLocks noChangeArrowheads="1"/>
          </p:cNvSpPr>
          <p:nvPr/>
        </p:nvSpPr>
        <p:spPr bwMode="auto">
          <a:xfrm>
            <a:off x="6367463" y="443865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3</a:t>
            </a:r>
            <a:endParaRPr lang="en-US" altLang="zh-CN" sz="2800">
              <a:latin typeface="Times New Roman" panose="02020603050405020304" pitchFamily="18" charset="0"/>
            </a:endParaRPr>
          </a:p>
        </p:txBody>
      </p:sp>
      <p:sp>
        <p:nvSpPr>
          <p:cNvPr id="33835" name="Text Box 43">
            <a:extLst>
              <a:ext uri="{FF2B5EF4-FFF2-40B4-BE49-F238E27FC236}">
                <a16:creationId xmlns:a16="http://schemas.microsoft.com/office/drawing/2014/main" id="{97B6BF19-0DED-4BAC-BBB9-298E47B5C97B}"/>
              </a:ext>
            </a:extLst>
          </p:cNvPr>
          <p:cNvSpPr txBox="1">
            <a:spLocks noChangeArrowheads="1"/>
          </p:cNvSpPr>
          <p:nvPr/>
        </p:nvSpPr>
        <p:spPr bwMode="auto">
          <a:xfrm>
            <a:off x="5768975" y="4441826"/>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2</a:t>
            </a:r>
            <a:endParaRPr lang="en-US" altLang="zh-CN" sz="2800">
              <a:latin typeface="Times New Roman" panose="02020603050405020304" pitchFamily="18" charset="0"/>
            </a:endParaRPr>
          </a:p>
        </p:txBody>
      </p:sp>
      <p:sp>
        <p:nvSpPr>
          <p:cNvPr id="33836" name="Text Box 44">
            <a:extLst>
              <a:ext uri="{FF2B5EF4-FFF2-40B4-BE49-F238E27FC236}">
                <a16:creationId xmlns:a16="http://schemas.microsoft.com/office/drawing/2014/main" id="{E55C12BB-321A-48F9-AB4A-12AD771E3943}"/>
              </a:ext>
            </a:extLst>
          </p:cNvPr>
          <p:cNvSpPr txBox="1">
            <a:spLocks noChangeArrowheads="1"/>
          </p:cNvSpPr>
          <p:nvPr/>
        </p:nvSpPr>
        <p:spPr bwMode="auto">
          <a:xfrm>
            <a:off x="6375400" y="4943475"/>
            <a:ext cx="364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4</a:t>
            </a:r>
            <a:endParaRPr lang="en-US" altLang="zh-CN" sz="2800">
              <a:latin typeface="Times New Roman" panose="02020603050405020304" pitchFamily="18" charset="0"/>
            </a:endParaRPr>
          </a:p>
        </p:txBody>
      </p:sp>
      <p:sp>
        <p:nvSpPr>
          <p:cNvPr id="33837" name="Text Box 45">
            <a:extLst>
              <a:ext uri="{FF2B5EF4-FFF2-40B4-BE49-F238E27FC236}">
                <a16:creationId xmlns:a16="http://schemas.microsoft.com/office/drawing/2014/main" id="{30F3B95B-C3C9-4588-9627-E5D7FE207653}"/>
              </a:ext>
            </a:extLst>
          </p:cNvPr>
          <p:cNvSpPr txBox="1">
            <a:spLocks noChangeArrowheads="1"/>
          </p:cNvSpPr>
          <p:nvPr/>
        </p:nvSpPr>
        <p:spPr bwMode="auto">
          <a:xfrm>
            <a:off x="6367463" y="544195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5</a:t>
            </a:r>
            <a:endParaRPr lang="en-US" altLang="zh-CN" sz="2800">
              <a:latin typeface="Times New Roman" panose="02020603050405020304" pitchFamily="18" charset="0"/>
            </a:endParaRPr>
          </a:p>
        </p:txBody>
      </p:sp>
      <p:sp>
        <p:nvSpPr>
          <p:cNvPr id="33838" name="Text Box 46">
            <a:extLst>
              <a:ext uri="{FF2B5EF4-FFF2-40B4-BE49-F238E27FC236}">
                <a16:creationId xmlns:a16="http://schemas.microsoft.com/office/drawing/2014/main" id="{98ABCAAB-8969-43F6-8783-D29E801F8DCB}"/>
              </a:ext>
            </a:extLst>
          </p:cNvPr>
          <p:cNvSpPr txBox="1">
            <a:spLocks noChangeArrowheads="1"/>
          </p:cNvSpPr>
          <p:nvPr/>
        </p:nvSpPr>
        <p:spPr bwMode="auto">
          <a:xfrm>
            <a:off x="5768975" y="5441951"/>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6</a:t>
            </a:r>
            <a:endParaRPr lang="en-US" altLang="zh-CN" sz="2800">
              <a:latin typeface="Times New Roman" panose="02020603050405020304" pitchFamily="18" charset="0"/>
            </a:endParaRPr>
          </a:p>
        </p:txBody>
      </p:sp>
      <p:sp>
        <p:nvSpPr>
          <p:cNvPr id="33839" name="Text Box 47">
            <a:extLst>
              <a:ext uri="{FF2B5EF4-FFF2-40B4-BE49-F238E27FC236}">
                <a16:creationId xmlns:a16="http://schemas.microsoft.com/office/drawing/2014/main" id="{AAECB8D1-2EBE-4B88-8E69-F9501FAE78AB}"/>
              </a:ext>
            </a:extLst>
          </p:cNvPr>
          <p:cNvSpPr txBox="1">
            <a:spLocks noChangeArrowheads="1"/>
          </p:cNvSpPr>
          <p:nvPr/>
        </p:nvSpPr>
        <p:spPr bwMode="auto">
          <a:xfrm>
            <a:off x="5256213" y="497363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7</a:t>
            </a:r>
            <a:endParaRPr lang="en-US" altLang="zh-CN" sz="2800">
              <a:latin typeface="Times New Roman" panose="02020603050405020304" pitchFamily="18" charset="0"/>
            </a:endParaRPr>
          </a:p>
        </p:txBody>
      </p:sp>
      <p:pic>
        <p:nvPicPr>
          <p:cNvPr id="33840" name="Picture 48" descr="MC900434401[1]">
            <a:extLst>
              <a:ext uri="{FF2B5EF4-FFF2-40B4-BE49-F238E27FC236}">
                <a16:creationId xmlns:a16="http://schemas.microsoft.com/office/drawing/2014/main" id="{36A2B46D-3ED1-44DD-B671-6BB41A7DD5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3514" y="2854325"/>
            <a:ext cx="904875"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41" name="AutoShape 49">
            <a:extLst>
              <a:ext uri="{FF2B5EF4-FFF2-40B4-BE49-F238E27FC236}">
                <a16:creationId xmlns:a16="http://schemas.microsoft.com/office/drawing/2014/main" id="{8EA24100-BFE7-448E-A44A-DC37D529FDDE}"/>
              </a:ext>
            </a:extLst>
          </p:cNvPr>
          <p:cNvSpPr>
            <a:spLocks noChangeArrowheads="1"/>
          </p:cNvSpPr>
          <p:nvPr/>
        </p:nvSpPr>
        <p:spPr bwMode="auto">
          <a:xfrm>
            <a:off x="7816851" y="1628776"/>
            <a:ext cx="2816225" cy="1146175"/>
          </a:xfrm>
          <a:prstGeom prst="cloudCallout">
            <a:avLst>
              <a:gd name="adj1" fmla="val -27454"/>
              <a:gd name="adj2" fmla="val 69944"/>
            </a:avLst>
          </a:prstGeom>
          <a:solidFill>
            <a:srgbClr val="FFFFCC"/>
          </a:solidFill>
          <a:ln w="9525">
            <a:solidFill>
              <a:schemeClr val="tx1"/>
            </a:solidFill>
            <a:round/>
            <a:headEnd/>
            <a:tailEnd/>
          </a:ln>
          <a:effectLst>
            <a:outerShdw dist="107763" dir="2700000" algn="ctr" rotWithShape="0">
              <a:schemeClr val="bg2">
                <a:alpha val="50000"/>
              </a:schemeClr>
            </a:outerShdw>
          </a:effectLst>
        </p:spPr>
        <p:txBody>
          <a:bodyPr lIns="0" rIns="0"/>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algn="ctr" eaLnBrk="1" hangingPunct="1">
              <a:spcBef>
                <a:spcPct val="0"/>
              </a:spcBef>
              <a:buClrTx/>
              <a:buSzTx/>
              <a:buFontTx/>
              <a:buNone/>
            </a:pPr>
            <a:r>
              <a:rPr lang="zh-CN" altLang="en-US" sz="2400">
                <a:solidFill>
                  <a:srgbClr val="990099"/>
                </a:solidFill>
                <a:latin typeface="Arial" panose="020B0604020202020204" pitchFamily="34" charset="0"/>
                <a:ea typeface="楷体_GB2312" pitchFamily="1" charset="-122"/>
              </a:rPr>
              <a:t>错放的棋子越少越好！</a:t>
            </a:r>
          </a:p>
        </p:txBody>
      </p:sp>
      <p:sp>
        <p:nvSpPr>
          <p:cNvPr id="33842" name="Rectangle 50">
            <a:extLst>
              <a:ext uri="{FF2B5EF4-FFF2-40B4-BE49-F238E27FC236}">
                <a16:creationId xmlns:a16="http://schemas.microsoft.com/office/drawing/2014/main" id="{66F3BA89-5FFB-4592-B7BC-961066A1F392}"/>
              </a:ext>
            </a:extLst>
          </p:cNvPr>
          <p:cNvSpPr>
            <a:spLocks noChangeArrowheads="1"/>
          </p:cNvSpPr>
          <p:nvPr/>
        </p:nvSpPr>
        <p:spPr bwMode="auto">
          <a:xfrm>
            <a:off x="7997826" y="5934076"/>
            <a:ext cx="11350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i="1">
                <a:latin typeface="Times New Roman" panose="02020603050405020304" pitchFamily="18" charset="0"/>
                <a:ea typeface="楷体_GB2312" pitchFamily="1" charset="-122"/>
              </a:rPr>
              <a:t>h</a:t>
            </a:r>
            <a:r>
              <a:rPr lang="en-US" altLang="zh-CN" sz="2800">
                <a:latin typeface="Times New Roman" panose="02020603050405020304" pitchFamily="18" charset="0"/>
                <a:ea typeface="楷体_GB2312" pitchFamily="1" charset="-122"/>
              </a:rPr>
              <a:t>(</a:t>
            </a:r>
            <a:r>
              <a:rPr lang="en-US" altLang="zh-CN" sz="2800" i="1">
                <a:latin typeface="Times New Roman" panose="02020603050405020304" pitchFamily="18" charset="0"/>
                <a:ea typeface="楷体_GB2312" pitchFamily="1" charset="-122"/>
              </a:rPr>
              <a:t>x</a:t>
            </a:r>
            <a:r>
              <a:rPr lang="en-US" altLang="zh-CN" sz="2800">
                <a:latin typeface="Times New Roman" panose="02020603050405020304" pitchFamily="18" charset="0"/>
                <a:ea typeface="楷体_GB2312" pitchFamily="1" charset="-122"/>
              </a:rPr>
              <a:t>)=1</a:t>
            </a:r>
          </a:p>
        </p:txBody>
      </p:sp>
      <p:sp>
        <p:nvSpPr>
          <p:cNvPr id="33843" name="Rectangle 51">
            <a:extLst>
              <a:ext uri="{FF2B5EF4-FFF2-40B4-BE49-F238E27FC236}">
                <a16:creationId xmlns:a16="http://schemas.microsoft.com/office/drawing/2014/main" id="{732F270C-33C6-44F8-B81C-35C9934F1361}"/>
              </a:ext>
            </a:extLst>
          </p:cNvPr>
          <p:cNvSpPr>
            <a:spLocks noChangeArrowheads="1"/>
          </p:cNvSpPr>
          <p:nvPr/>
        </p:nvSpPr>
        <p:spPr bwMode="auto">
          <a:xfrm>
            <a:off x="5405438" y="5948363"/>
            <a:ext cx="11350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i="1">
                <a:latin typeface="Times New Roman" panose="02020603050405020304" pitchFamily="18" charset="0"/>
                <a:ea typeface="楷体_GB2312" pitchFamily="1" charset="-122"/>
              </a:rPr>
              <a:t>h</a:t>
            </a:r>
            <a:r>
              <a:rPr lang="en-US" altLang="zh-CN" sz="2800">
                <a:latin typeface="Times New Roman" panose="02020603050405020304" pitchFamily="18" charset="0"/>
                <a:ea typeface="楷体_GB2312" pitchFamily="1" charset="-122"/>
              </a:rPr>
              <a:t>(</a:t>
            </a:r>
            <a:r>
              <a:rPr lang="en-US" altLang="zh-CN" sz="2800" i="1">
                <a:latin typeface="Times New Roman" panose="02020603050405020304" pitchFamily="18" charset="0"/>
                <a:ea typeface="楷体_GB2312" pitchFamily="1" charset="-122"/>
              </a:rPr>
              <a:t>x</a:t>
            </a:r>
            <a:r>
              <a:rPr lang="en-US" altLang="zh-CN" sz="2800">
                <a:latin typeface="Times New Roman" panose="02020603050405020304" pitchFamily="18" charset="0"/>
                <a:ea typeface="楷体_GB2312" pitchFamily="1" charset="-122"/>
              </a:rPr>
              <a:t>)=2</a:t>
            </a:r>
          </a:p>
        </p:txBody>
      </p:sp>
      <p:sp>
        <p:nvSpPr>
          <p:cNvPr id="33844" name="Rectangle 52">
            <a:extLst>
              <a:ext uri="{FF2B5EF4-FFF2-40B4-BE49-F238E27FC236}">
                <a16:creationId xmlns:a16="http://schemas.microsoft.com/office/drawing/2014/main" id="{70CEE6C4-1A76-44AB-9009-5AB3FFEAADFD}"/>
              </a:ext>
            </a:extLst>
          </p:cNvPr>
          <p:cNvSpPr>
            <a:spLocks noChangeArrowheads="1"/>
          </p:cNvSpPr>
          <p:nvPr/>
        </p:nvSpPr>
        <p:spPr bwMode="auto">
          <a:xfrm>
            <a:off x="3100388" y="5948363"/>
            <a:ext cx="11350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i="1">
                <a:latin typeface="Times New Roman" panose="02020603050405020304" pitchFamily="18" charset="0"/>
                <a:ea typeface="楷体_GB2312" pitchFamily="1" charset="-122"/>
              </a:rPr>
              <a:t>h</a:t>
            </a:r>
            <a:r>
              <a:rPr lang="en-US" altLang="zh-CN" sz="2800">
                <a:latin typeface="Times New Roman" panose="02020603050405020304" pitchFamily="18" charset="0"/>
                <a:ea typeface="楷体_GB2312" pitchFamily="1" charset="-122"/>
              </a:rPr>
              <a:t>(</a:t>
            </a:r>
            <a:r>
              <a:rPr lang="en-US" altLang="zh-CN" sz="2800" i="1">
                <a:latin typeface="Times New Roman" panose="02020603050405020304" pitchFamily="18" charset="0"/>
                <a:ea typeface="楷体_GB2312" pitchFamily="1" charset="-122"/>
              </a:rPr>
              <a:t>x</a:t>
            </a:r>
            <a:r>
              <a:rPr lang="en-US" altLang="zh-CN" sz="2800">
                <a:latin typeface="Times New Roman" panose="02020603050405020304" pitchFamily="18" charset="0"/>
                <a:ea typeface="楷体_GB2312" pitchFamily="1" charset="-122"/>
              </a:rPr>
              <a:t>)=4</a:t>
            </a:r>
          </a:p>
        </p:txBody>
      </p:sp>
      <p:sp>
        <p:nvSpPr>
          <p:cNvPr id="33845" name="Rectangle 53">
            <a:extLst>
              <a:ext uri="{FF2B5EF4-FFF2-40B4-BE49-F238E27FC236}">
                <a16:creationId xmlns:a16="http://schemas.microsoft.com/office/drawing/2014/main" id="{FBAAB0F0-6103-4D87-AB6B-601E6F1B0340}"/>
              </a:ext>
            </a:extLst>
          </p:cNvPr>
          <p:cNvSpPr>
            <a:spLocks noChangeArrowheads="1"/>
          </p:cNvSpPr>
          <p:nvPr/>
        </p:nvSpPr>
        <p:spPr bwMode="auto">
          <a:xfrm>
            <a:off x="3824288" y="2827339"/>
            <a:ext cx="3600450" cy="941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spcAft>
                <a:spcPct val="30000"/>
              </a:spcAft>
              <a:buClrTx/>
              <a:buSzTx/>
              <a:buFontTx/>
              <a:buNone/>
            </a:pPr>
            <a:r>
              <a:rPr lang="en-US" altLang="zh-CN" sz="2400" i="1">
                <a:latin typeface="Times New Roman" panose="02020603050405020304" pitchFamily="18" charset="0"/>
                <a:ea typeface="楷体_GB2312" pitchFamily="1" charset="-122"/>
              </a:rPr>
              <a:t>x</a:t>
            </a:r>
            <a:r>
              <a:rPr lang="zh-CN" altLang="en-US" sz="2400">
                <a:latin typeface="Times New Roman" panose="02020603050405020304" pitchFamily="18" charset="0"/>
                <a:ea typeface="幼圆" panose="02010509060101010101" pitchFamily="49" charset="-122"/>
              </a:rPr>
              <a:t>状态下错放的棋子数</a:t>
            </a:r>
          </a:p>
          <a:p>
            <a:pPr eaLnBrk="1" hangingPunct="1">
              <a:spcBef>
                <a:spcPct val="0"/>
              </a:spcBef>
              <a:buClrTx/>
              <a:buSzTx/>
              <a:buFontTx/>
              <a:buNone/>
            </a:pPr>
            <a:r>
              <a:rPr lang="zh-CN" altLang="en-US" sz="2400">
                <a:latin typeface="Times New Roman" panose="02020603050405020304" pitchFamily="18" charset="0"/>
                <a:ea typeface="幼圆" panose="02010509060101010101" pitchFamily="49" charset="-122"/>
              </a:rPr>
              <a:t>满足限制条件</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animEffect transition="in" filter="blinds(horizontal)">
                                      <p:cBhvr>
                                        <p:cTn id="7" dur="500"/>
                                        <p:tgtEl>
                                          <p:spTgt spid="1105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0595">
                                            <p:txEl>
                                              <p:pRg st="1" end="1"/>
                                            </p:txEl>
                                          </p:spTgt>
                                        </p:tgtEl>
                                        <p:attrNameLst>
                                          <p:attrName>style.visibility</p:attrName>
                                        </p:attrNameLst>
                                      </p:cBhvr>
                                      <p:to>
                                        <p:strVal val="visible"/>
                                      </p:to>
                                    </p:set>
                                    <p:animEffect transition="in" filter="blinds(horizontal)">
                                      <p:cBhvr>
                                        <p:cTn id="12" dur="500"/>
                                        <p:tgtEl>
                                          <p:spTgt spid="1105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0595">
                                            <p:txEl>
                                              <p:pRg st="2" end="2"/>
                                            </p:txEl>
                                          </p:spTgt>
                                        </p:tgtEl>
                                        <p:attrNameLst>
                                          <p:attrName>style.visibility</p:attrName>
                                        </p:attrNameLst>
                                      </p:cBhvr>
                                      <p:to>
                                        <p:strVal val="visible"/>
                                      </p:to>
                                    </p:set>
                                    <p:animEffect transition="in" filter="blinds(horizontal)">
                                      <p:cBhvr>
                                        <p:cTn id="17" dur="500"/>
                                        <p:tgtEl>
                                          <p:spTgt spid="1105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0595">
                                            <p:txEl>
                                              <p:pRg st="3" end="3"/>
                                            </p:txEl>
                                          </p:spTgt>
                                        </p:tgtEl>
                                        <p:attrNameLst>
                                          <p:attrName>style.visibility</p:attrName>
                                        </p:attrNameLst>
                                      </p:cBhvr>
                                      <p:to>
                                        <p:strVal val="visible"/>
                                      </p:to>
                                    </p:set>
                                    <p:animEffect transition="in" filter="blinds(horizontal)">
                                      <p:cBhvr>
                                        <p:cTn id="22" dur="500"/>
                                        <p:tgtEl>
                                          <p:spTgt spid="11059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0595">
                                            <p:txEl>
                                              <p:pRg st="4" end="4"/>
                                            </p:txEl>
                                          </p:spTgt>
                                        </p:tgtEl>
                                        <p:attrNameLst>
                                          <p:attrName>style.visibility</p:attrName>
                                        </p:attrNameLst>
                                      </p:cBhvr>
                                      <p:to>
                                        <p:strVal val="visible"/>
                                      </p:to>
                                    </p:set>
                                    <p:animEffect transition="in" filter="blinds(horizontal)">
                                      <p:cBhvr>
                                        <p:cTn id="27" dur="500"/>
                                        <p:tgtEl>
                                          <p:spTgt spid="11059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3796"/>
                                        </p:tgtEl>
                                        <p:attrNameLst>
                                          <p:attrName>style.visibility</p:attrName>
                                        </p:attrNameLst>
                                      </p:cBhvr>
                                      <p:to>
                                        <p:strVal val="visible"/>
                                      </p:to>
                                    </p:set>
                                    <p:animEffect transition="in" filter="blinds(horizontal)">
                                      <p:cBhvr>
                                        <p:cTn id="32" dur="500"/>
                                        <p:tgtEl>
                                          <p:spTgt spid="33796"/>
                                        </p:tgtEl>
                                      </p:cBhvr>
                                    </p:animEffect>
                                  </p:childTnLst>
                                </p:cTn>
                              </p:par>
                            </p:childTnLst>
                          </p:cTn>
                        </p:par>
                        <p:par>
                          <p:cTn id="33" fill="hold" nodeType="afterGroup">
                            <p:stCondLst>
                              <p:cond delay="500"/>
                            </p:stCondLst>
                            <p:childTnLst>
                              <p:par>
                                <p:cTn id="34" presetID="3" presetClass="entr" presetSubtype="10" fill="hold" grpId="0" nodeType="afterEffect">
                                  <p:stCondLst>
                                    <p:cond delay="0"/>
                                  </p:stCondLst>
                                  <p:childTnLst>
                                    <p:set>
                                      <p:cBhvr>
                                        <p:cTn id="35" dur="1" fill="hold">
                                          <p:stCondLst>
                                            <p:cond delay="0"/>
                                          </p:stCondLst>
                                        </p:cTn>
                                        <p:tgtEl>
                                          <p:spTgt spid="33827"/>
                                        </p:tgtEl>
                                        <p:attrNameLst>
                                          <p:attrName>style.visibility</p:attrName>
                                        </p:attrNameLst>
                                      </p:cBhvr>
                                      <p:to>
                                        <p:strVal val="visible"/>
                                      </p:to>
                                    </p:set>
                                    <p:animEffect transition="in" filter="blinds(horizontal)">
                                      <p:cBhvr>
                                        <p:cTn id="36" dur="500"/>
                                        <p:tgtEl>
                                          <p:spTgt spid="33827"/>
                                        </p:tgtEl>
                                      </p:cBhvr>
                                    </p:animEffect>
                                  </p:childTnLst>
                                </p:cTn>
                              </p:par>
                              <p:par>
                                <p:cTn id="37" presetID="3" presetClass="entr" presetSubtype="10" fill="hold" nodeType="withEffect">
                                  <p:stCondLst>
                                    <p:cond delay="0"/>
                                  </p:stCondLst>
                                  <p:childTnLst>
                                    <p:set>
                                      <p:cBhvr>
                                        <p:cTn id="38" dur="1" fill="hold">
                                          <p:stCondLst>
                                            <p:cond delay="0"/>
                                          </p:stCondLst>
                                        </p:cTn>
                                        <p:tgtEl>
                                          <p:spTgt spid="33828"/>
                                        </p:tgtEl>
                                        <p:attrNameLst>
                                          <p:attrName>style.visibility</p:attrName>
                                        </p:attrNameLst>
                                      </p:cBhvr>
                                      <p:to>
                                        <p:strVal val="visible"/>
                                      </p:to>
                                    </p:set>
                                    <p:animEffect transition="in" filter="blinds(horizontal)">
                                      <p:cBhvr>
                                        <p:cTn id="39" dur="500"/>
                                        <p:tgtEl>
                                          <p:spTgt spid="33828"/>
                                        </p:tgtEl>
                                      </p:cBhvr>
                                    </p:animEffect>
                                  </p:childTnLst>
                                </p:cTn>
                              </p:par>
                              <p:par>
                                <p:cTn id="40" presetID="3" presetClass="entr" presetSubtype="10" fill="hold" nodeType="withEffect">
                                  <p:stCondLst>
                                    <p:cond delay="0"/>
                                  </p:stCondLst>
                                  <p:childTnLst>
                                    <p:set>
                                      <p:cBhvr>
                                        <p:cTn id="41" dur="1" fill="hold">
                                          <p:stCondLst>
                                            <p:cond delay="0"/>
                                          </p:stCondLst>
                                        </p:cTn>
                                        <p:tgtEl>
                                          <p:spTgt spid="33829"/>
                                        </p:tgtEl>
                                        <p:attrNameLst>
                                          <p:attrName>style.visibility</p:attrName>
                                        </p:attrNameLst>
                                      </p:cBhvr>
                                      <p:to>
                                        <p:strVal val="visible"/>
                                      </p:to>
                                    </p:set>
                                    <p:animEffect transition="in" filter="blinds(horizontal)">
                                      <p:cBhvr>
                                        <p:cTn id="42" dur="500"/>
                                        <p:tgtEl>
                                          <p:spTgt spid="33829"/>
                                        </p:tgtEl>
                                      </p:cBhvr>
                                    </p:animEffect>
                                  </p:childTnLst>
                                </p:cTn>
                              </p:par>
                              <p:par>
                                <p:cTn id="43" presetID="3" presetClass="entr" presetSubtype="10" fill="hold" nodeType="withEffect">
                                  <p:stCondLst>
                                    <p:cond delay="0"/>
                                  </p:stCondLst>
                                  <p:childTnLst>
                                    <p:set>
                                      <p:cBhvr>
                                        <p:cTn id="44" dur="1" fill="hold">
                                          <p:stCondLst>
                                            <p:cond delay="0"/>
                                          </p:stCondLst>
                                        </p:cTn>
                                        <p:tgtEl>
                                          <p:spTgt spid="33830"/>
                                        </p:tgtEl>
                                        <p:attrNameLst>
                                          <p:attrName>style.visibility</p:attrName>
                                        </p:attrNameLst>
                                      </p:cBhvr>
                                      <p:to>
                                        <p:strVal val="visible"/>
                                      </p:to>
                                    </p:set>
                                    <p:animEffect transition="in" filter="blinds(horizontal)">
                                      <p:cBhvr>
                                        <p:cTn id="45" dur="500"/>
                                        <p:tgtEl>
                                          <p:spTgt spid="33830"/>
                                        </p:tgtEl>
                                      </p:cBhvr>
                                    </p:animEffect>
                                  </p:childTnLst>
                                </p:cTn>
                              </p:par>
                              <p:par>
                                <p:cTn id="46" presetID="3" presetClass="entr" presetSubtype="10" fill="hold" nodeType="withEffect">
                                  <p:stCondLst>
                                    <p:cond delay="0"/>
                                  </p:stCondLst>
                                  <p:childTnLst>
                                    <p:set>
                                      <p:cBhvr>
                                        <p:cTn id="47" dur="1" fill="hold">
                                          <p:stCondLst>
                                            <p:cond delay="0"/>
                                          </p:stCondLst>
                                        </p:cTn>
                                        <p:tgtEl>
                                          <p:spTgt spid="33831"/>
                                        </p:tgtEl>
                                        <p:attrNameLst>
                                          <p:attrName>style.visibility</p:attrName>
                                        </p:attrNameLst>
                                      </p:cBhvr>
                                      <p:to>
                                        <p:strVal val="visible"/>
                                      </p:to>
                                    </p:set>
                                    <p:animEffect transition="in" filter="blinds(horizontal)">
                                      <p:cBhvr>
                                        <p:cTn id="48" dur="500"/>
                                        <p:tgtEl>
                                          <p:spTgt spid="33831"/>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33832"/>
                                        </p:tgtEl>
                                        <p:attrNameLst>
                                          <p:attrName>style.visibility</p:attrName>
                                        </p:attrNameLst>
                                      </p:cBhvr>
                                      <p:to>
                                        <p:strVal val="visible"/>
                                      </p:to>
                                    </p:set>
                                    <p:animEffect transition="in" filter="blinds(horizontal)">
                                      <p:cBhvr>
                                        <p:cTn id="51" dur="500"/>
                                        <p:tgtEl>
                                          <p:spTgt spid="33832"/>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33833"/>
                                        </p:tgtEl>
                                        <p:attrNameLst>
                                          <p:attrName>style.visibility</p:attrName>
                                        </p:attrNameLst>
                                      </p:cBhvr>
                                      <p:to>
                                        <p:strVal val="visible"/>
                                      </p:to>
                                    </p:set>
                                    <p:animEffect transition="in" filter="blinds(horizontal)">
                                      <p:cBhvr>
                                        <p:cTn id="54" dur="500"/>
                                        <p:tgtEl>
                                          <p:spTgt spid="33833"/>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33834"/>
                                        </p:tgtEl>
                                        <p:attrNameLst>
                                          <p:attrName>style.visibility</p:attrName>
                                        </p:attrNameLst>
                                      </p:cBhvr>
                                      <p:to>
                                        <p:strVal val="visible"/>
                                      </p:to>
                                    </p:set>
                                    <p:animEffect transition="in" filter="blinds(horizontal)">
                                      <p:cBhvr>
                                        <p:cTn id="57" dur="500"/>
                                        <p:tgtEl>
                                          <p:spTgt spid="33834"/>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33835"/>
                                        </p:tgtEl>
                                        <p:attrNameLst>
                                          <p:attrName>style.visibility</p:attrName>
                                        </p:attrNameLst>
                                      </p:cBhvr>
                                      <p:to>
                                        <p:strVal val="visible"/>
                                      </p:to>
                                    </p:set>
                                    <p:animEffect transition="in" filter="blinds(horizontal)">
                                      <p:cBhvr>
                                        <p:cTn id="60" dur="500"/>
                                        <p:tgtEl>
                                          <p:spTgt spid="33835"/>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33836"/>
                                        </p:tgtEl>
                                        <p:attrNameLst>
                                          <p:attrName>style.visibility</p:attrName>
                                        </p:attrNameLst>
                                      </p:cBhvr>
                                      <p:to>
                                        <p:strVal val="visible"/>
                                      </p:to>
                                    </p:set>
                                    <p:animEffect transition="in" filter="blinds(horizontal)">
                                      <p:cBhvr>
                                        <p:cTn id="63" dur="500"/>
                                        <p:tgtEl>
                                          <p:spTgt spid="33836"/>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3837"/>
                                        </p:tgtEl>
                                        <p:attrNameLst>
                                          <p:attrName>style.visibility</p:attrName>
                                        </p:attrNameLst>
                                      </p:cBhvr>
                                      <p:to>
                                        <p:strVal val="visible"/>
                                      </p:to>
                                    </p:set>
                                    <p:animEffect transition="in" filter="blinds(horizontal)">
                                      <p:cBhvr>
                                        <p:cTn id="66" dur="500"/>
                                        <p:tgtEl>
                                          <p:spTgt spid="33837"/>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33838"/>
                                        </p:tgtEl>
                                        <p:attrNameLst>
                                          <p:attrName>style.visibility</p:attrName>
                                        </p:attrNameLst>
                                      </p:cBhvr>
                                      <p:to>
                                        <p:strVal val="visible"/>
                                      </p:to>
                                    </p:set>
                                    <p:animEffect transition="in" filter="blinds(horizontal)">
                                      <p:cBhvr>
                                        <p:cTn id="69" dur="500"/>
                                        <p:tgtEl>
                                          <p:spTgt spid="33838"/>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33839"/>
                                        </p:tgtEl>
                                        <p:attrNameLst>
                                          <p:attrName>style.visibility</p:attrName>
                                        </p:attrNameLst>
                                      </p:cBhvr>
                                      <p:to>
                                        <p:strVal val="visible"/>
                                      </p:to>
                                    </p:set>
                                    <p:animEffect transition="in" filter="blinds(horizontal)">
                                      <p:cBhvr>
                                        <p:cTn id="72" dur="500"/>
                                        <p:tgtEl>
                                          <p:spTgt spid="33839"/>
                                        </p:tgtEl>
                                      </p:cBhvr>
                                    </p:animEffect>
                                  </p:childTnLst>
                                </p:cTn>
                              </p:par>
                            </p:childTnLst>
                          </p:cTn>
                        </p:par>
                        <p:par>
                          <p:cTn id="73" fill="hold" nodeType="afterGroup">
                            <p:stCondLst>
                              <p:cond delay="1000"/>
                            </p:stCondLst>
                            <p:childTnLst>
                              <p:par>
                                <p:cTn id="74" presetID="3" presetClass="entr" presetSubtype="10" fill="hold" grpId="0" nodeType="afterEffect">
                                  <p:stCondLst>
                                    <p:cond delay="0"/>
                                  </p:stCondLst>
                                  <p:childTnLst>
                                    <p:set>
                                      <p:cBhvr>
                                        <p:cTn id="75" dur="1" fill="hold">
                                          <p:stCondLst>
                                            <p:cond delay="0"/>
                                          </p:stCondLst>
                                        </p:cTn>
                                        <p:tgtEl>
                                          <p:spTgt spid="33811"/>
                                        </p:tgtEl>
                                        <p:attrNameLst>
                                          <p:attrName>style.visibility</p:attrName>
                                        </p:attrNameLst>
                                      </p:cBhvr>
                                      <p:to>
                                        <p:strVal val="visible"/>
                                      </p:to>
                                    </p:set>
                                    <p:animEffect transition="in" filter="blinds(horizontal)">
                                      <p:cBhvr>
                                        <p:cTn id="76" dur="500"/>
                                        <p:tgtEl>
                                          <p:spTgt spid="33811"/>
                                        </p:tgtEl>
                                      </p:cBhvr>
                                    </p:animEffect>
                                  </p:childTnLst>
                                </p:cTn>
                              </p:par>
                            </p:childTnLst>
                          </p:cTn>
                        </p:par>
                        <p:par>
                          <p:cTn id="77" fill="hold" nodeType="afterGroup">
                            <p:stCondLst>
                              <p:cond delay="1500"/>
                            </p:stCondLst>
                            <p:childTnLst>
                              <p:par>
                                <p:cTn id="78" presetID="3" presetClass="entr" presetSubtype="10" fill="hold" nodeType="afterEffect">
                                  <p:stCondLst>
                                    <p:cond delay="0"/>
                                  </p:stCondLst>
                                  <p:childTnLst>
                                    <p:set>
                                      <p:cBhvr>
                                        <p:cTn id="79" dur="1" fill="hold">
                                          <p:stCondLst>
                                            <p:cond delay="0"/>
                                          </p:stCondLst>
                                        </p:cTn>
                                        <p:tgtEl>
                                          <p:spTgt spid="33812"/>
                                        </p:tgtEl>
                                        <p:attrNameLst>
                                          <p:attrName>style.visibility</p:attrName>
                                        </p:attrNameLst>
                                      </p:cBhvr>
                                      <p:to>
                                        <p:strVal val="visible"/>
                                      </p:to>
                                    </p:set>
                                    <p:animEffect transition="in" filter="blinds(horizontal)">
                                      <p:cBhvr>
                                        <p:cTn id="80" dur="500"/>
                                        <p:tgtEl>
                                          <p:spTgt spid="33812"/>
                                        </p:tgtEl>
                                      </p:cBhvr>
                                    </p:animEffect>
                                  </p:childTnLst>
                                </p:cTn>
                              </p:par>
                            </p:childTnLst>
                          </p:cTn>
                        </p:par>
                        <p:par>
                          <p:cTn id="81" fill="hold" nodeType="afterGroup">
                            <p:stCondLst>
                              <p:cond delay="2000"/>
                            </p:stCondLst>
                            <p:childTnLst>
                              <p:par>
                                <p:cTn id="82" presetID="3" presetClass="entr" presetSubtype="10" fill="hold" nodeType="afterEffect">
                                  <p:stCondLst>
                                    <p:cond delay="0"/>
                                  </p:stCondLst>
                                  <p:childTnLst>
                                    <p:set>
                                      <p:cBhvr>
                                        <p:cTn id="83" dur="1" fill="hold">
                                          <p:stCondLst>
                                            <p:cond delay="0"/>
                                          </p:stCondLst>
                                        </p:cTn>
                                        <p:tgtEl>
                                          <p:spTgt spid="33813"/>
                                        </p:tgtEl>
                                        <p:attrNameLst>
                                          <p:attrName>style.visibility</p:attrName>
                                        </p:attrNameLst>
                                      </p:cBhvr>
                                      <p:to>
                                        <p:strVal val="visible"/>
                                      </p:to>
                                    </p:set>
                                    <p:animEffect transition="in" filter="blinds(horizontal)">
                                      <p:cBhvr>
                                        <p:cTn id="84" dur="500"/>
                                        <p:tgtEl>
                                          <p:spTgt spid="33813"/>
                                        </p:tgtEl>
                                      </p:cBhvr>
                                    </p:animEffect>
                                  </p:childTnLst>
                                </p:cTn>
                              </p:par>
                            </p:childTnLst>
                          </p:cTn>
                        </p:par>
                        <p:par>
                          <p:cTn id="85" fill="hold" nodeType="afterGroup">
                            <p:stCondLst>
                              <p:cond delay="2500"/>
                            </p:stCondLst>
                            <p:childTnLst>
                              <p:par>
                                <p:cTn id="86" presetID="3" presetClass="entr" presetSubtype="10" fill="hold" nodeType="afterEffect">
                                  <p:stCondLst>
                                    <p:cond delay="0"/>
                                  </p:stCondLst>
                                  <p:childTnLst>
                                    <p:set>
                                      <p:cBhvr>
                                        <p:cTn id="87" dur="1" fill="hold">
                                          <p:stCondLst>
                                            <p:cond delay="0"/>
                                          </p:stCondLst>
                                        </p:cTn>
                                        <p:tgtEl>
                                          <p:spTgt spid="33814"/>
                                        </p:tgtEl>
                                        <p:attrNameLst>
                                          <p:attrName>style.visibility</p:attrName>
                                        </p:attrNameLst>
                                      </p:cBhvr>
                                      <p:to>
                                        <p:strVal val="visible"/>
                                      </p:to>
                                    </p:set>
                                    <p:animEffect transition="in" filter="blinds(horizontal)">
                                      <p:cBhvr>
                                        <p:cTn id="88" dur="500"/>
                                        <p:tgtEl>
                                          <p:spTgt spid="3381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nodeType="clickEffect">
                                  <p:stCondLst>
                                    <p:cond delay="0"/>
                                  </p:stCondLst>
                                  <p:childTnLst>
                                    <p:set>
                                      <p:cBhvr>
                                        <p:cTn id="92" dur="1" fill="hold">
                                          <p:stCondLst>
                                            <p:cond delay="0"/>
                                          </p:stCondLst>
                                        </p:cTn>
                                        <p:tgtEl>
                                          <p:spTgt spid="33825"/>
                                        </p:tgtEl>
                                        <p:attrNameLst>
                                          <p:attrName>style.visibility</p:attrName>
                                        </p:attrNameLst>
                                      </p:cBhvr>
                                      <p:to>
                                        <p:strVal val="visible"/>
                                      </p:to>
                                    </p:set>
                                    <p:animEffect transition="in" filter="blinds(horizontal)">
                                      <p:cBhvr>
                                        <p:cTn id="93" dur="500"/>
                                        <p:tgtEl>
                                          <p:spTgt spid="33825"/>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33826"/>
                                        </p:tgtEl>
                                        <p:attrNameLst>
                                          <p:attrName>style.visibility</p:attrName>
                                        </p:attrNameLst>
                                      </p:cBhvr>
                                      <p:to>
                                        <p:strVal val="visible"/>
                                      </p:to>
                                    </p:set>
                                    <p:animEffect transition="in" filter="blinds(horizontal)">
                                      <p:cBhvr>
                                        <p:cTn id="96" dur="500"/>
                                        <p:tgtEl>
                                          <p:spTgt spid="33826"/>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mph" presetSubtype="2" fill="hold" nodeType="clickEffect">
                                  <p:stCondLst>
                                    <p:cond delay="0"/>
                                  </p:stCondLst>
                                  <p:childTnLst>
                                    <p:animClr clrSpc="rgb" dir="cw">
                                      <p:cBhvr>
                                        <p:cTn id="100" dur="1000" fill="hold"/>
                                        <p:tgtEl>
                                          <p:spTgt spid="33811"/>
                                        </p:tgtEl>
                                        <p:attrNameLst>
                                          <p:attrName>fillcolor</p:attrName>
                                        </p:attrNameLst>
                                      </p:cBhvr>
                                      <p:to>
                                        <a:srgbClr val="FF66CC"/>
                                      </p:to>
                                    </p:animClr>
                                    <p:set>
                                      <p:cBhvr>
                                        <p:cTn id="101" dur="1000" fill="hold"/>
                                        <p:tgtEl>
                                          <p:spTgt spid="33811"/>
                                        </p:tgtEl>
                                        <p:attrNameLst>
                                          <p:attrName>fill.type</p:attrName>
                                        </p:attrNameLst>
                                      </p:cBhvr>
                                      <p:to>
                                        <p:strVal val="solid"/>
                                      </p:to>
                                    </p:set>
                                    <p:set>
                                      <p:cBhvr>
                                        <p:cTn id="102" dur="1000" fill="hold"/>
                                        <p:tgtEl>
                                          <p:spTgt spid="33811"/>
                                        </p:tgtEl>
                                        <p:attrNameLst>
                                          <p:attrName>fill.on</p:attrName>
                                        </p:attrNameLst>
                                      </p:cBhvr>
                                      <p:to>
                                        <p:strVal val="tru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mph" presetSubtype="2" fill="hold" nodeType="clickEffect">
                                  <p:stCondLst>
                                    <p:cond delay="0"/>
                                  </p:stCondLst>
                                  <p:childTnLst>
                                    <p:animClr clrSpc="rgb" dir="cw">
                                      <p:cBhvr>
                                        <p:cTn id="106" dur="2000" fill="hold"/>
                                        <p:tgtEl>
                                          <p:spTgt spid="33827"/>
                                        </p:tgtEl>
                                        <p:attrNameLst>
                                          <p:attrName>fillcolor</p:attrName>
                                        </p:attrNameLst>
                                      </p:cBhvr>
                                      <p:to>
                                        <a:srgbClr val="FFCCFF"/>
                                      </p:to>
                                    </p:animClr>
                                    <p:set>
                                      <p:cBhvr>
                                        <p:cTn id="107" dur="2000" fill="hold"/>
                                        <p:tgtEl>
                                          <p:spTgt spid="33827"/>
                                        </p:tgtEl>
                                        <p:attrNameLst>
                                          <p:attrName>fill.type</p:attrName>
                                        </p:attrNameLst>
                                      </p:cBhvr>
                                      <p:to>
                                        <p:strVal val="solid"/>
                                      </p:to>
                                    </p:set>
                                    <p:set>
                                      <p:cBhvr>
                                        <p:cTn id="108" dur="2000" fill="hold"/>
                                        <p:tgtEl>
                                          <p:spTgt spid="33827"/>
                                        </p:tgtEl>
                                        <p:attrNameLst>
                                          <p:attrName>fill.on</p:attrName>
                                        </p:attrNameLst>
                                      </p:cBhvr>
                                      <p:to>
                                        <p:strVal val="tru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xit" presetSubtype="0" fill="hold" nodeType="clickEffect">
                                  <p:stCondLst>
                                    <p:cond delay="0"/>
                                  </p:stCondLst>
                                  <p:childTnLst>
                                    <p:set>
                                      <p:cBhvr>
                                        <p:cTn id="112" dur="1" fill="hold">
                                          <p:stCondLst>
                                            <p:cond delay="0"/>
                                          </p:stCondLst>
                                        </p:cTn>
                                        <p:tgtEl>
                                          <p:spTgt spid="33825"/>
                                        </p:tgtEl>
                                        <p:attrNameLst>
                                          <p:attrName>style.visibility</p:attrName>
                                        </p:attrNameLst>
                                      </p:cBhvr>
                                      <p:to>
                                        <p:strVal val="hidden"/>
                                      </p:to>
                                    </p:set>
                                  </p:childTnLst>
                                </p:cTn>
                              </p:par>
                            </p:childTnLst>
                          </p:cTn>
                        </p:par>
                        <p:par>
                          <p:cTn id="113" fill="hold" nodeType="afterGroup">
                            <p:stCondLst>
                              <p:cond delay="1"/>
                            </p:stCondLst>
                            <p:childTnLst>
                              <p:par>
                                <p:cTn id="114" presetID="1" presetClass="exit" presetSubtype="0" fill="hold" grpId="1" nodeType="afterEffect">
                                  <p:stCondLst>
                                    <p:cond delay="0"/>
                                  </p:stCondLst>
                                  <p:childTnLst>
                                    <p:set>
                                      <p:cBhvr>
                                        <p:cTn id="115" dur="1" fill="hold">
                                          <p:stCondLst>
                                            <p:cond delay="0"/>
                                          </p:stCondLst>
                                        </p:cTn>
                                        <p:tgtEl>
                                          <p:spTgt spid="33826"/>
                                        </p:tgtEl>
                                        <p:attrNameLst>
                                          <p:attrName>style.visibility</p:attrName>
                                        </p:attrNameLst>
                                      </p:cBhvr>
                                      <p:to>
                                        <p:strVal val="hidden"/>
                                      </p:to>
                                    </p:set>
                                  </p:childTnLst>
                                </p:cTn>
                              </p:par>
                            </p:childTnLst>
                          </p:cTn>
                        </p:par>
                        <p:par>
                          <p:cTn id="116" fill="hold" nodeType="afterGroup">
                            <p:stCondLst>
                              <p:cond delay="2"/>
                            </p:stCondLst>
                            <p:childTnLst>
                              <p:par>
                                <p:cTn id="117" presetID="1" presetClass="entr" presetSubtype="0" fill="hold" nodeType="afterEffect">
                                  <p:stCondLst>
                                    <p:cond delay="0"/>
                                  </p:stCondLst>
                                  <p:childTnLst>
                                    <p:set>
                                      <p:cBhvr>
                                        <p:cTn id="118" dur="1" fill="hold">
                                          <p:stCondLst>
                                            <p:cond delay="0"/>
                                          </p:stCondLst>
                                        </p:cTn>
                                        <p:tgtEl>
                                          <p:spTgt spid="33840"/>
                                        </p:tgtEl>
                                        <p:attrNameLst>
                                          <p:attrName>style.visibility</p:attrName>
                                        </p:attrNameLst>
                                      </p:cBhvr>
                                      <p:to>
                                        <p:strVal val="visible"/>
                                      </p:to>
                                    </p:set>
                                  </p:childTnLst>
                                </p:cTn>
                              </p:par>
                              <p:par>
                                <p:cTn id="119" presetID="3" presetClass="entr" presetSubtype="10" fill="hold" grpId="0" nodeType="withEffect">
                                  <p:stCondLst>
                                    <p:cond delay="0"/>
                                  </p:stCondLst>
                                  <p:childTnLst>
                                    <p:set>
                                      <p:cBhvr>
                                        <p:cTn id="120" dur="1" fill="hold">
                                          <p:stCondLst>
                                            <p:cond delay="0"/>
                                          </p:stCondLst>
                                        </p:cTn>
                                        <p:tgtEl>
                                          <p:spTgt spid="33841"/>
                                        </p:tgtEl>
                                        <p:attrNameLst>
                                          <p:attrName>style.visibility</p:attrName>
                                        </p:attrNameLst>
                                      </p:cBhvr>
                                      <p:to>
                                        <p:strVal val="visible"/>
                                      </p:to>
                                    </p:set>
                                    <p:animEffect transition="in" filter="blinds(horizontal)">
                                      <p:cBhvr>
                                        <p:cTn id="121" dur="500"/>
                                        <p:tgtEl>
                                          <p:spTgt spid="33841"/>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xit" presetSubtype="0" fill="hold" nodeType="clickEffect">
                                  <p:stCondLst>
                                    <p:cond delay="0"/>
                                  </p:stCondLst>
                                  <p:childTnLst>
                                    <p:set>
                                      <p:cBhvr>
                                        <p:cTn id="125" dur="1" fill="hold">
                                          <p:stCondLst>
                                            <p:cond delay="0"/>
                                          </p:stCondLst>
                                        </p:cTn>
                                        <p:tgtEl>
                                          <p:spTgt spid="33840"/>
                                        </p:tgtEl>
                                        <p:attrNameLst>
                                          <p:attrName>style.visibility</p:attrName>
                                        </p:attrNameLst>
                                      </p:cBhvr>
                                      <p:to>
                                        <p:strVal val="hidden"/>
                                      </p:to>
                                    </p:set>
                                  </p:childTnLst>
                                </p:cTn>
                              </p:par>
                              <p:par>
                                <p:cTn id="126" presetID="1" presetClass="exit" presetSubtype="0" fill="hold" grpId="1" nodeType="withEffect">
                                  <p:stCondLst>
                                    <p:cond delay="0"/>
                                  </p:stCondLst>
                                  <p:childTnLst>
                                    <p:set>
                                      <p:cBhvr>
                                        <p:cTn id="127" dur="1" fill="hold">
                                          <p:stCondLst>
                                            <p:cond delay="0"/>
                                          </p:stCondLst>
                                        </p:cTn>
                                        <p:tgtEl>
                                          <p:spTgt spid="33841"/>
                                        </p:tgtEl>
                                        <p:attrNameLst>
                                          <p:attrName>style.visibility</p:attrName>
                                        </p:attrNameLst>
                                      </p:cBhvr>
                                      <p:to>
                                        <p:strVal val="hidden"/>
                                      </p:to>
                                    </p:se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33845">
                                            <p:bg/>
                                          </p:spTgt>
                                        </p:tgtEl>
                                        <p:attrNameLst>
                                          <p:attrName>style.visibility</p:attrName>
                                        </p:attrNameLst>
                                      </p:cBhvr>
                                      <p:to>
                                        <p:strVal val="visible"/>
                                      </p:to>
                                    </p:set>
                                    <p:animEffect transition="in" filter="blinds(horizontal)">
                                      <p:cBhvr>
                                        <p:cTn id="132" dur="500"/>
                                        <p:tgtEl>
                                          <p:spTgt spid="33845">
                                            <p:bg/>
                                          </p:spTgt>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grpId="0" nodeType="clickEffect">
                                  <p:stCondLst>
                                    <p:cond delay="0"/>
                                  </p:stCondLst>
                                  <p:childTnLst>
                                    <p:set>
                                      <p:cBhvr>
                                        <p:cTn id="136" dur="1" fill="hold">
                                          <p:stCondLst>
                                            <p:cond delay="0"/>
                                          </p:stCondLst>
                                        </p:cTn>
                                        <p:tgtEl>
                                          <p:spTgt spid="33845">
                                            <p:txEl>
                                              <p:pRg st="0" end="0"/>
                                            </p:txEl>
                                          </p:spTgt>
                                        </p:tgtEl>
                                        <p:attrNameLst>
                                          <p:attrName>style.visibility</p:attrName>
                                        </p:attrNameLst>
                                      </p:cBhvr>
                                      <p:to>
                                        <p:strVal val="visible"/>
                                      </p:to>
                                    </p:set>
                                    <p:animEffect transition="in" filter="blinds(horizontal)">
                                      <p:cBhvr>
                                        <p:cTn id="137" dur="500"/>
                                        <p:tgtEl>
                                          <p:spTgt spid="33845">
                                            <p:txEl>
                                              <p:pRg st="0" end="0"/>
                                            </p:txEl>
                                          </p:spTgt>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33845">
                                            <p:txEl>
                                              <p:pRg st="1" end="1"/>
                                            </p:txEl>
                                          </p:spTgt>
                                        </p:tgtEl>
                                        <p:attrNameLst>
                                          <p:attrName>style.visibility</p:attrName>
                                        </p:attrNameLst>
                                      </p:cBhvr>
                                      <p:to>
                                        <p:strVal val="visible"/>
                                      </p:to>
                                    </p:set>
                                    <p:animEffect transition="in" filter="blinds(horizontal)">
                                      <p:cBhvr>
                                        <p:cTn id="142" dur="500"/>
                                        <p:tgtEl>
                                          <p:spTgt spid="33845">
                                            <p:txEl>
                                              <p:pRg st="1" end="1"/>
                                            </p:txEl>
                                          </p:spTgt>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33842"/>
                                        </p:tgtEl>
                                        <p:attrNameLst>
                                          <p:attrName>style.visibility</p:attrName>
                                        </p:attrNameLst>
                                      </p:cBhvr>
                                      <p:to>
                                        <p:strVal val="visible"/>
                                      </p:to>
                                    </p:set>
                                    <p:animEffect transition="in" filter="blinds(horizontal)">
                                      <p:cBhvr>
                                        <p:cTn id="147" dur="500"/>
                                        <p:tgtEl>
                                          <p:spTgt spid="33842"/>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3" presetClass="entr" presetSubtype="10" fill="hold" grpId="0" nodeType="clickEffect">
                                  <p:stCondLst>
                                    <p:cond delay="0"/>
                                  </p:stCondLst>
                                  <p:childTnLst>
                                    <p:set>
                                      <p:cBhvr>
                                        <p:cTn id="151" dur="1" fill="hold">
                                          <p:stCondLst>
                                            <p:cond delay="0"/>
                                          </p:stCondLst>
                                        </p:cTn>
                                        <p:tgtEl>
                                          <p:spTgt spid="33843"/>
                                        </p:tgtEl>
                                        <p:attrNameLst>
                                          <p:attrName>style.visibility</p:attrName>
                                        </p:attrNameLst>
                                      </p:cBhvr>
                                      <p:to>
                                        <p:strVal val="visible"/>
                                      </p:to>
                                    </p:set>
                                    <p:animEffect transition="in" filter="blinds(horizontal)">
                                      <p:cBhvr>
                                        <p:cTn id="152" dur="500"/>
                                        <p:tgtEl>
                                          <p:spTgt spid="33843"/>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3" presetClass="entr" presetSubtype="10" fill="hold" grpId="0" nodeType="clickEffect">
                                  <p:stCondLst>
                                    <p:cond delay="0"/>
                                  </p:stCondLst>
                                  <p:childTnLst>
                                    <p:set>
                                      <p:cBhvr>
                                        <p:cTn id="156" dur="1" fill="hold">
                                          <p:stCondLst>
                                            <p:cond delay="0"/>
                                          </p:stCondLst>
                                        </p:cTn>
                                        <p:tgtEl>
                                          <p:spTgt spid="33844"/>
                                        </p:tgtEl>
                                        <p:attrNameLst>
                                          <p:attrName>style.visibility</p:attrName>
                                        </p:attrNameLst>
                                      </p:cBhvr>
                                      <p:to>
                                        <p:strVal val="visible"/>
                                      </p:to>
                                    </p:set>
                                    <p:animEffect transition="in" filter="blinds(horizontal)">
                                      <p:cBhvr>
                                        <p:cTn id="157" dur="500"/>
                                        <p:tgtEl>
                                          <p:spTgt spid="33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bldLvl="2"/>
      <p:bldP spid="33811" grpId="0" animBg="1" autoUpdateAnimBg="0"/>
      <p:bldP spid="33826" grpId="0" animBg="1" autoUpdateAnimBg="0"/>
      <p:bldP spid="33826" grpId="1" animBg="1" autoUpdateAnimBg="0"/>
      <p:bldP spid="33827" grpId="0" animBg="1" autoUpdateAnimBg="0"/>
      <p:bldP spid="33832" grpId="0" autoUpdateAnimBg="0"/>
      <p:bldP spid="33833" grpId="0" autoUpdateAnimBg="0"/>
      <p:bldP spid="33834" grpId="0" autoUpdateAnimBg="0"/>
      <p:bldP spid="33835" grpId="0" autoUpdateAnimBg="0"/>
      <p:bldP spid="33836" grpId="0" autoUpdateAnimBg="0"/>
      <p:bldP spid="33837" grpId="0" autoUpdateAnimBg="0"/>
      <p:bldP spid="33838" grpId="0" autoUpdateAnimBg="0"/>
      <p:bldP spid="33839" grpId="0" autoUpdateAnimBg="0"/>
      <p:bldP spid="33841" grpId="0" animBg="1" autoUpdateAnimBg="0"/>
      <p:bldP spid="33841" grpId="1" animBg="1" autoUpdateAnimBg="0"/>
      <p:bldP spid="33842" grpId="0" autoUpdateAnimBg="0"/>
      <p:bldP spid="33843" grpId="0" autoUpdateAnimBg="0"/>
      <p:bldP spid="33844" grpId="0" autoUpdateAnimBg="0"/>
      <p:bldP spid="33845" grpId="0" build="p"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3B0DB69A-97A1-490D-A071-A2D325456FCB}"/>
              </a:ext>
            </a:extLst>
          </p:cNvPr>
          <p:cNvSpPr txBox="1">
            <a:spLocks noChangeArrowheads="1"/>
          </p:cNvSpPr>
          <p:nvPr/>
        </p:nvSpPr>
        <p:spPr bwMode="auto">
          <a:xfrm>
            <a:off x="5591175" y="238760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000">
                <a:solidFill>
                  <a:srgbClr val="FF0000"/>
                </a:solidFill>
                <a:latin typeface="Times New Roman" panose="02020603050405020304" pitchFamily="18" charset="0"/>
              </a:rPr>
              <a:t>4</a:t>
            </a:r>
            <a:endParaRPr lang="en-US" altLang="zh-CN" sz="2400">
              <a:solidFill>
                <a:srgbClr val="FF0000"/>
              </a:solidFill>
              <a:latin typeface="Times New Roman" panose="02020603050405020304" pitchFamily="18" charset="0"/>
            </a:endParaRPr>
          </a:p>
        </p:txBody>
      </p:sp>
      <p:sp>
        <p:nvSpPr>
          <p:cNvPr id="34819" name="Text Box 3">
            <a:extLst>
              <a:ext uri="{FF2B5EF4-FFF2-40B4-BE49-F238E27FC236}">
                <a16:creationId xmlns:a16="http://schemas.microsoft.com/office/drawing/2014/main" id="{523AF7A4-9FE9-4BDD-8E26-69764240DCC9}"/>
              </a:ext>
            </a:extLst>
          </p:cNvPr>
          <p:cNvSpPr txBox="1">
            <a:spLocks noChangeArrowheads="1"/>
          </p:cNvSpPr>
          <p:nvPr/>
        </p:nvSpPr>
        <p:spPr bwMode="auto">
          <a:xfrm>
            <a:off x="5591175" y="375285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000">
                <a:solidFill>
                  <a:srgbClr val="FF0000"/>
                </a:solidFill>
                <a:latin typeface="Times New Roman" panose="02020603050405020304" pitchFamily="18" charset="0"/>
              </a:rPr>
              <a:t>5</a:t>
            </a:r>
            <a:endParaRPr lang="en-US" altLang="zh-CN" sz="2400">
              <a:solidFill>
                <a:srgbClr val="FF0000"/>
              </a:solidFill>
              <a:latin typeface="Times New Roman" panose="02020603050405020304" pitchFamily="18" charset="0"/>
            </a:endParaRPr>
          </a:p>
        </p:txBody>
      </p:sp>
      <p:sp>
        <p:nvSpPr>
          <p:cNvPr id="34820" name="Text Box 4">
            <a:extLst>
              <a:ext uri="{FF2B5EF4-FFF2-40B4-BE49-F238E27FC236}">
                <a16:creationId xmlns:a16="http://schemas.microsoft.com/office/drawing/2014/main" id="{9CF9046E-7E09-49FA-A235-BD4B734A0DEE}"/>
              </a:ext>
            </a:extLst>
          </p:cNvPr>
          <p:cNvSpPr txBox="1">
            <a:spLocks noChangeArrowheads="1"/>
          </p:cNvSpPr>
          <p:nvPr/>
        </p:nvSpPr>
        <p:spPr bwMode="auto">
          <a:xfrm>
            <a:off x="5519738" y="4837114"/>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000">
                <a:solidFill>
                  <a:srgbClr val="FF0000"/>
                </a:solidFill>
                <a:latin typeface="Times New Roman" panose="02020603050405020304" pitchFamily="18" charset="0"/>
              </a:rPr>
              <a:t>6</a:t>
            </a:r>
            <a:endParaRPr lang="en-US" altLang="zh-CN" sz="2400">
              <a:solidFill>
                <a:srgbClr val="FF0000"/>
              </a:solidFill>
              <a:latin typeface="Times New Roman" panose="02020603050405020304" pitchFamily="18" charset="0"/>
            </a:endParaRPr>
          </a:p>
        </p:txBody>
      </p:sp>
      <p:sp>
        <p:nvSpPr>
          <p:cNvPr id="34821" name="Text Box 5">
            <a:extLst>
              <a:ext uri="{FF2B5EF4-FFF2-40B4-BE49-F238E27FC236}">
                <a16:creationId xmlns:a16="http://schemas.microsoft.com/office/drawing/2014/main" id="{4AD36BCE-4112-4D1B-8BD3-7FA41BB28573}"/>
              </a:ext>
            </a:extLst>
          </p:cNvPr>
          <p:cNvSpPr txBox="1">
            <a:spLocks noChangeArrowheads="1"/>
          </p:cNvSpPr>
          <p:nvPr/>
        </p:nvSpPr>
        <p:spPr bwMode="auto">
          <a:xfrm>
            <a:off x="2657475" y="238760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000">
                <a:solidFill>
                  <a:srgbClr val="FF0000"/>
                </a:solidFill>
                <a:latin typeface="Times New Roman" panose="02020603050405020304" pitchFamily="18" charset="0"/>
              </a:rPr>
              <a:t>3</a:t>
            </a:r>
            <a:endParaRPr lang="en-US" altLang="zh-CN" sz="2400">
              <a:solidFill>
                <a:srgbClr val="FF0000"/>
              </a:solidFill>
              <a:latin typeface="Times New Roman" panose="02020603050405020304" pitchFamily="18" charset="0"/>
            </a:endParaRPr>
          </a:p>
        </p:txBody>
      </p:sp>
      <p:grpSp>
        <p:nvGrpSpPr>
          <p:cNvPr id="34822" name="Group 6">
            <a:extLst>
              <a:ext uri="{FF2B5EF4-FFF2-40B4-BE49-F238E27FC236}">
                <a16:creationId xmlns:a16="http://schemas.microsoft.com/office/drawing/2014/main" id="{5AF18848-9CDA-4244-9D5F-690AF031BAEE}"/>
              </a:ext>
            </a:extLst>
          </p:cNvPr>
          <p:cNvGrpSpPr>
            <a:grpSpLocks/>
          </p:cNvGrpSpPr>
          <p:nvPr/>
        </p:nvGrpSpPr>
        <p:grpSpPr bwMode="auto">
          <a:xfrm>
            <a:off x="3413125" y="927100"/>
            <a:ext cx="5746750" cy="1143000"/>
            <a:chOff x="0" y="0"/>
            <a:chExt cx="3620" cy="720"/>
          </a:xfrm>
        </p:grpSpPr>
        <p:sp>
          <p:nvSpPr>
            <p:cNvPr id="100585" name="Line 7">
              <a:extLst>
                <a:ext uri="{FF2B5EF4-FFF2-40B4-BE49-F238E27FC236}">
                  <a16:creationId xmlns:a16="http://schemas.microsoft.com/office/drawing/2014/main" id="{F7E1265D-43AA-4244-9FCC-DEB43B612788}"/>
                </a:ext>
              </a:extLst>
            </p:cNvPr>
            <p:cNvSpPr>
              <a:spLocks noChangeShapeType="1"/>
            </p:cNvSpPr>
            <p:nvPr/>
          </p:nvSpPr>
          <p:spPr bwMode="auto">
            <a:xfrm>
              <a:off x="1786" y="0"/>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0586" name="Group 8">
              <a:extLst>
                <a:ext uri="{FF2B5EF4-FFF2-40B4-BE49-F238E27FC236}">
                  <a16:creationId xmlns:a16="http://schemas.microsoft.com/office/drawing/2014/main" id="{CE1BF2C3-AE6C-4FCF-8484-B5AEB7FBD7EF}"/>
                </a:ext>
              </a:extLst>
            </p:cNvPr>
            <p:cNvGrpSpPr>
              <a:grpSpLocks/>
            </p:cNvGrpSpPr>
            <p:nvPr/>
          </p:nvGrpSpPr>
          <p:grpSpPr bwMode="auto">
            <a:xfrm>
              <a:off x="1546" y="203"/>
              <a:ext cx="538" cy="517"/>
              <a:chOff x="0" y="0"/>
              <a:chExt cx="538" cy="517"/>
            </a:xfrm>
          </p:grpSpPr>
          <p:grpSp>
            <p:nvGrpSpPr>
              <p:cNvPr id="100619" name="Group 9">
                <a:extLst>
                  <a:ext uri="{FF2B5EF4-FFF2-40B4-BE49-F238E27FC236}">
                    <a16:creationId xmlns:a16="http://schemas.microsoft.com/office/drawing/2014/main" id="{53CC9282-A31D-4A05-A2C8-CF2F0024909A}"/>
                  </a:ext>
                </a:extLst>
              </p:cNvPr>
              <p:cNvGrpSpPr>
                <a:grpSpLocks/>
              </p:cNvGrpSpPr>
              <p:nvPr/>
            </p:nvGrpSpPr>
            <p:grpSpPr bwMode="auto">
              <a:xfrm>
                <a:off x="0" y="0"/>
                <a:ext cx="491" cy="458"/>
                <a:chOff x="0" y="0"/>
                <a:chExt cx="432" cy="432"/>
              </a:xfrm>
            </p:grpSpPr>
            <p:sp>
              <p:nvSpPr>
                <p:cNvPr id="100628" name="Rectangle 10">
                  <a:extLst>
                    <a:ext uri="{FF2B5EF4-FFF2-40B4-BE49-F238E27FC236}">
                      <a16:creationId xmlns:a16="http://schemas.microsoft.com/office/drawing/2014/main" id="{FAAE270F-D45A-4529-AAEC-48BD45D95EC3}"/>
                    </a:ext>
                  </a:extLst>
                </p:cNvPr>
                <p:cNvSpPr>
                  <a:spLocks noChangeArrowheads="1"/>
                </p:cNvSpPr>
                <p:nvPr/>
              </p:nvSpPr>
              <p:spPr bwMode="auto">
                <a:xfrm>
                  <a:off x="0" y="0"/>
                  <a:ext cx="432" cy="432"/>
                </a:xfrm>
                <a:prstGeom prst="rect">
                  <a:avLst/>
                </a:prstGeom>
                <a:solidFill>
                  <a:srgbClr val="FFFF66"/>
                </a:solidFill>
                <a:ln w="9525">
                  <a:solidFill>
                    <a:schemeClr val="tx1"/>
                  </a:solidFill>
                  <a:miter lim="800000"/>
                  <a:headEnd/>
                  <a:tailEnd/>
                </a:ln>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100629" name="Line 11">
                  <a:extLst>
                    <a:ext uri="{FF2B5EF4-FFF2-40B4-BE49-F238E27FC236}">
                      <a16:creationId xmlns:a16="http://schemas.microsoft.com/office/drawing/2014/main" id="{BC78752F-A010-40CF-8E07-0EF004B85C27}"/>
                    </a:ext>
                  </a:extLst>
                </p:cNvPr>
                <p:cNvSpPr>
                  <a:spLocks noChangeShapeType="1"/>
                </p:cNvSpPr>
                <p:nvPr/>
              </p:nvSpPr>
              <p:spPr bwMode="auto">
                <a:xfrm>
                  <a:off x="0" y="144"/>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630" name="Line 12">
                  <a:extLst>
                    <a:ext uri="{FF2B5EF4-FFF2-40B4-BE49-F238E27FC236}">
                      <a16:creationId xmlns:a16="http://schemas.microsoft.com/office/drawing/2014/main" id="{10319DCE-6C15-4BCD-9153-3D5F1CA3F303}"/>
                    </a:ext>
                  </a:extLst>
                </p:cNvPr>
                <p:cNvSpPr>
                  <a:spLocks noChangeShapeType="1"/>
                </p:cNvSpPr>
                <p:nvPr/>
              </p:nvSpPr>
              <p:spPr bwMode="auto">
                <a:xfrm>
                  <a:off x="0" y="28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631" name="Line 13">
                  <a:extLst>
                    <a:ext uri="{FF2B5EF4-FFF2-40B4-BE49-F238E27FC236}">
                      <a16:creationId xmlns:a16="http://schemas.microsoft.com/office/drawing/2014/main" id="{7DDD8708-DE7E-4D93-AC3E-13E8E4AA5F5D}"/>
                    </a:ext>
                  </a:extLst>
                </p:cNvPr>
                <p:cNvSpPr>
                  <a:spLocks noChangeShapeType="1"/>
                </p:cNvSpPr>
                <p:nvPr/>
              </p:nvSpPr>
              <p:spPr bwMode="auto">
                <a:xfrm>
                  <a:off x="144"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632" name="Line 14">
                  <a:extLst>
                    <a:ext uri="{FF2B5EF4-FFF2-40B4-BE49-F238E27FC236}">
                      <a16:creationId xmlns:a16="http://schemas.microsoft.com/office/drawing/2014/main" id="{3719B42E-7DAA-49D2-9415-84718B8FA6C8}"/>
                    </a:ext>
                  </a:extLst>
                </p:cNvPr>
                <p:cNvSpPr>
                  <a:spLocks noChangeShapeType="1"/>
                </p:cNvSpPr>
                <p:nvPr/>
              </p:nvSpPr>
              <p:spPr bwMode="auto">
                <a:xfrm>
                  <a:off x="288"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0620" name="Text Box 15">
                <a:extLst>
                  <a:ext uri="{FF2B5EF4-FFF2-40B4-BE49-F238E27FC236}">
                    <a16:creationId xmlns:a16="http://schemas.microsoft.com/office/drawing/2014/main" id="{F7C54822-845A-469B-ABD4-09402439D4AD}"/>
                  </a:ext>
                </a:extLst>
              </p:cNvPr>
              <p:cNvSpPr txBox="1">
                <a:spLocks noChangeArrowheads="1"/>
              </p:cNvSpPr>
              <p:nvPr/>
            </p:nvSpPr>
            <p:spPr bwMode="auto">
              <a:xfrm>
                <a:off x="22"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1</a:t>
                </a:r>
                <a:endParaRPr lang="en-US" altLang="zh-CN" sz="2400">
                  <a:latin typeface="Times New Roman" panose="02020603050405020304" pitchFamily="18" charset="0"/>
                </a:endParaRPr>
              </a:p>
            </p:txBody>
          </p:sp>
          <p:sp>
            <p:nvSpPr>
              <p:cNvPr id="100621" name="Text Box 16">
                <a:extLst>
                  <a:ext uri="{FF2B5EF4-FFF2-40B4-BE49-F238E27FC236}">
                    <a16:creationId xmlns:a16="http://schemas.microsoft.com/office/drawing/2014/main" id="{A46430CD-BDB2-4F92-9ED2-FE69E3E1A325}"/>
                  </a:ext>
                </a:extLst>
              </p:cNvPr>
              <p:cNvSpPr txBox="1">
                <a:spLocks noChangeArrowheads="1"/>
              </p:cNvSpPr>
              <p:nvPr/>
            </p:nvSpPr>
            <p:spPr bwMode="auto">
              <a:xfrm>
                <a:off x="22"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2</a:t>
                </a:r>
                <a:endParaRPr lang="en-US" altLang="zh-CN" sz="2400">
                  <a:latin typeface="Times New Roman" panose="02020603050405020304" pitchFamily="18" charset="0"/>
                </a:endParaRPr>
              </a:p>
            </p:txBody>
          </p:sp>
          <p:sp>
            <p:nvSpPr>
              <p:cNvPr id="100622" name="Text Box 17">
                <a:extLst>
                  <a:ext uri="{FF2B5EF4-FFF2-40B4-BE49-F238E27FC236}">
                    <a16:creationId xmlns:a16="http://schemas.microsoft.com/office/drawing/2014/main" id="{1BFBAD16-9F15-424B-87E7-ACA7FEE816E3}"/>
                  </a:ext>
                </a:extLst>
              </p:cNvPr>
              <p:cNvSpPr txBox="1">
                <a:spLocks noChangeArrowheads="1"/>
              </p:cNvSpPr>
              <p:nvPr/>
            </p:nvSpPr>
            <p:spPr bwMode="auto">
              <a:xfrm>
                <a:off x="3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3</a:t>
                </a:r>
                <a:endParaRPr lang="en-US" altLang="zh-CN" sz="2400">
                  <a:latin typeface="Times New Roman" panose="02020603050405020304" pitchFamily="18" charset="0"/>
                </a:endParaRPr>
              </a:p>
            </p:txBody>
          </p:sp>
          <p:sp>
            <p:nvSpPr>
              <p:cNvPr id="100623" name="Text Box 18">
                <a:extLst>
                  <a:ext uri="{FF2B5EF4-FFF2-40B4-BE49-F238E27FC236}">
                    <a16:creationId xmlns:a16="http://schemas.microsoft.com/office/drawing/2014/main" id="{D1290EA6-6C38-49AA-8565-A8617A1303FC}"/>
                  </a:ext>
                </a:extLst>
              </p:cNvPr>
              <p:cNvSpPr txBox="1">
                <a:spLocks noChangeArrowheads="1"/>
              </p:cNvSpPr>
              <p:nvPr/>
            </p:nvSpPr>
            <p:spPr bwMode="auto">
              <a:xfrm>
                <a:off x="175"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8</a:t>
                </a:r>
                <a:endParaRPr lang="en-US" altLang="zh-CN" sz="2400">
                  <a:latin typeface="Times New Roman" panose="02020603050405020304" pitchFamily="18" charset="0"/>
                </a:endParaRPr>
              </a:p>
            </p:txBody>
          </p:sp>
          <p:sp>
            <p:nvSpPr>
              <p:cNvPr id="100624" name="Text Box 19">
                <a:extLst>
                  <a:ext uri="{FF2B5EF4-FFF2-40B4-BE49-F238E27FC236}">
                    <a16:creationId xmlns:a16="http://schemas.microsoft.com/office/drawing/2014/main" id="{222BF92B-9B52-495E-A3AC-04A705D81B55}"/>
                  </a:ext>
                </a:extLst>
              </p:cNvPr>
              <p:cNvSpPr txBox="1">
                <a:spLocks noChangeArrowheads="1"/>
              </p:cNvSpPr>
              <p:nvPr/>
            </p:nvSpPr>
            <p:spPr bwMode="auto">
              <a:xfrm>
                <a:off x="358"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4</a:t>
                </a:r>
                <a:endParaRPr lang="en-US" altLang="zh-CN" sz="2400">
                  <a:latin typeface="Times New Roman" panose="02020603050405020304" pitchFamily="18" charset="0"/>
                </a:endParaRPr>
              </a:p>
            </p:txBody>
          </p:sp>
          <p:sp>
            <p:nvSpPr>
              <p:cNvPr id="100625" name="Text Box 20">
                <a:extLst>
                  <a:ext uri="{FF2B5EF4-FFF2-40B4-BE49-F238E27FC236}">
                    <a16:creationId xmlns:a16="http://schemas.microsoft.com/office/drawing/2014/main" id="{F3E92084-909C-4E96-A607-73B8877B1E5E}"/>
                  </a:ext>
                </a:extLst>
              </p:cNvPr>
              <p:cNvSpPr txBox="1">
                <a:spLocks noChangeArrowheads="1"/>
              </p:cNvSpPr>
              <p:nvPr/>
            </p:nvSpPr>
            <p:spPr bwMode="auto">
              <a:xfrm>
                <a:off x="356"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5</a:t>
                </a:r>
                <a:endParaRPr lang="en-US" altLang="zh-CN" sz="2400">
                  <a:latin typeface="Times New Roman" panose="02020603050405020304" pitchFamily="18" charset="0"/>
                </a:endParaRPr>
              </a:p>
            </p:txBody>
          </p:sp>
          <p:sp>
            <p:nvSpPr>
              <p:cNvPr id="100626" name="Text Box 21">
                <a:extLst>
                  <a:ext uri="{FF2B5EF4-FFF2-40B4-BE49-F238E27FC236}">
                    <a16:creationId xmlns:a16="http://schemas.microsoft.com/office/drawing/2014/main" id="{2F5B01C0-D359-4ECF-8B5F-32DB9735C4C7}"/>
                  </a:ext>
                </a:extLst>
              </p:cNvPr>
              <p:cNvSpPr txBox="1">
                <a:spLocks noChangeArrowheads="1"/>
              </p:cNvSpPr>
              <p:nvPr/>
            </p:nvSpPr>
            <p:spPr bwMode="auto">
              <a:xfrm>
                <a:off x="175"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6</a:t>
                </a:r>
                <a:endParaRPr lang="en-US" altLang="zh-CN" sz="2400">
                  <a:latin typeface="Times New Roman" panose="02020603050405020304" pitchFamily="18" charset="0"/>
                </a:endParaRPr>
              </a:p>
            </p:txBody>
          </p:sp>
          <p:sp>
            <p:nvSpPr>
              <p:cNvPr id="100627" name="Text Box 22">
                <a:extLst>
                  <a:ext uri="{FF2B5EF4-FFF2-40B4-BE49-F238E27FC236}">
                    <a16:creationId xmlns:a16="http://schemas.microsoft.com/office/drawing/2014/main" id="{DDA05138-040B-4986-A43D-D5CC0948C371}"/>
                  </a:ext>
                </a:extLst>
              </p:cNvPr>
              <p:cNvSpPr txBox="1">
                <a:spLocks noChangeArrowheads="1"/>
              </p:cNvSpPr>
              <p:nvPr/>
            </p:nvSpPr>
            <p:spPr bwMode="auto">
              <a:xfrm>
                <a:off x="20"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7</a:t>
                </a:r>
                <a:endParaRPr lang="en-US" altLang="zh-CN" sz="2400">
                  <a:latin typeface="Times New Roman" panose="02020603050405020304" pitchFamily="18" charset="0"/>
                </a:endParaRPr>
              </a:p>
            </p:txBody>
          </p:sp>
        </p:grpSp>
        <p:grpSp>
          <p:nvGrpSpPr>
            <p:cNvPr id="100587" name="Group 23">
              <a:extLst>
                <a:ext uri="{FF2B5EF4-FFF2-40B4-BE49-F238E27FC236}">
                  <a16:creationId xmlns:a16="http://schemas.microsoft.com/office/drawing/2014/main" id="{CCB99A96-2850-48AD-85C4-5C2866135498}"/>
                </a:ext>
              </a:extLst>
            </p:cNvPr>
            <p:cNvGrpSpPr>
              <a:grpSpLocks/>
            </p:cNvGrpSpPr>
            <p:nvPr/>
          </p:nvGrpSpPr>
          <p:grpSpPr bwMode="auto">
            <a:xfrm>
              <a:off x="0" y="203"/>
              <a:ext cx="538" cy="517"/>
              <a:chOff x="0" y="0"/>
              <a:chExt cx="538" cy="517"/>
            </a:xfrm>
          </p:grpSpPr>
          <p:grpSp>
            <p:nvGrpSpPr>
              <p:cNvPr id="100605" name="Group 24">
                <a:extLst>
                  <a:ext uri="{FF2B5EF4-FFF2-40B4-BE49-F238E27FC236}">
                    <a16:creationId xmlns:a16="http://schemas.microsoft.com/office/drawing/2014/main" id="{DD1E769E-24B3-4D03-B4E6-70B2F0E223D5}"/>
                  </a:ext>
                </a:extLst>
              </p:cNvPr>
              <p:cNvGrpSpPr>
                <a:grpSpLocks/>
              </p:cNvGrpSpPr>
              <p:nvPr/>
            </p:nvGrpSpPr>
            <p:grpSpPr bwMode="auto">
              <a:xfrm>
                <a:off x="0" y="0"/>
                <a:ext cx="491" cy="458"/>
                <a:chOff x="0" y="0"/>
                <a:chExt cx="432" cy="432"/>
              </a:xfrm>
            </p:grpSpPr>
            <p:sp>
              <p:nvSpPr>
                <p:cNvPr id="100614" name="Rectangle 25">
                  <a:extLst>
                    <a:ext uri="{FF2B5EF4-FFF2-40B4-BE49-F238E27FC236}">
                      <a16:creationId xmlns:a16="http://schemas.microsoft.com/office/drawing/2014/main" id="{4E963C44-4C2C-45F7-9473-DF7BAC648463}"/>
                    </a:ext>
                  </a:extLst>
                </p:cNvPr>
                <p:cNvSpPr>
                  <a:spLocks noChangeArrowheads="1"/>
                </p:cNvSpPr>
                <p:nvPr/>
              </p:nvSpPr>
              <p:spPr bwMode="auto">
                <a:xfrm>
                  <a:off x="0" y="0"/>
                  <a:ext cx="432" cy="432"/>
                </a:xfrm>
                <a:prstGeom prst="rect">
                  <a:avLst/>
                </a:prstGeom>
                <a:solidFill>
                  <a:srgbClr val="FFFF66"/>
                </a:solidFill>
                <a:ln w="9525">
                  <a:solidFill>
                    <a:schemeClr val="tx1"/>
                  </a:solidFill>
                  <a:miter lim="800000"/>
                  <a:headEnd/>
                  <a:tailEnd/>
                </a:ln>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100615" name="Line 26">
                  <a:extLst>
                    <a:ext uri="{FF2B5EF4-FFF2-40B4-BE49-F238E27FC236}">
                      <a16:creationId xmlns:a16="http://schemas.microsoft.com/office/drawing/2014/main" id="{DAA1B629-B549-4432-B2F2-D6C017798419}"/>
                    </a:ext>
                  </a:extLst>
                </p:cNvPr>
                <p:cNvSpPr>
                  <a:spLocks noChangeShapeType="1"/>
                </p:cNvSpPr>
                <p:nvPr/>
              </p:nvSpPr>
              <p:spPr bwMode="auto">
                <a:xfrm>
                  <a:off x="0" y="144"/>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616" name="Line 27">
                  <a:extLst>
                    <a:ext uri="{FF2B5EF4-FFF2-40B4-BE49-F238E27FC236}">
                      <a16:creationId xmlns:a16="http://schemas.microsoft.com/office/drawing/2014/main" id="{6811DF12-8C4C-4C2D-92FD-2136348406BA}"/>
                    </a:ext>
                  </a:extLst>
                </p:cNvPr>
                <p:cNvSpPr>
                  <a:spLocks noChangeShapeType="1"/>
                </p:cNvSpPr>
                <p:nvPr/>
              </p:nvSpPr>
              <p:spPr bwMode="auto">
                <a:xfrm>
                  <a:off x="0" y="28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617" name="Line 28">
                  <a:extLst>
                    <a:ext uri="{FF2B5EF4-FFF2-40B4-BE49-F238E27FC236}">
                      <a16:creationId xmlns:a16="http://schemas.microsoft.com/office/drawing/2014/main" id="{D0E0270F-F599-4611-8818-9059C7EB93D0}"/>
                    </a:ext>
                  </a:extLst>
                </p:cNvPr>
                <p:cNvSpPr>
                  <a:spLocks noChangeShapeType="1"/>
                </p:cNvSpPr>
                <p:nvPr/>
              </p:nvSpPr>
              <p:spPr bwMode="auto">
                <a:xfrm>
                  <a:off x="144"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618" name="Line 29">
                  <a:extLst>
                    <a:ext uri="{FF2B5EF4-FFF2-40B4-BE49-F238E27FC236}">
                      <a16:creationId xmlns:a16="http://schemas.microsoft.com/office/drawing/2014/main" id="{D970B188-2C0A-43EF-85B3-467E0763D04B}"/>
                    </a:ext>
                  </a:extLst>
                </p:cNvPr>
                <p:cNvSpPr>
                  <a:spLocks noChangeShapeType="1"/>
                </p:cNvSpPr>
                <p:nvPr/>
              </p:nvSpPr>
              <p:spPr bwMode="auto">
                <a:xfrm>
                  <a:off x="288"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0606" name="Text Box 30">
                <a:extLst>
                  <a:ext uri="{FF2B5EF4-FFF2-40B4-BE49-F238E27FC236}">
                    <a16:creationId xmlns:a16="http://schemas.microsoft.com/office/drawing/2014/main" id="{611D55A2-26C3-4181-833D-992F848DBA17}"/>
                  </a:ext>
                </a:extLst>
              </p:cNvPr>
              <p:cNvSpPr txBox="1">
                <a:spLocks noChangeArrowheads="1"/>
              </p:cNvSpPr>
              <p:nvPr/>
            </p:nvSpPr>
            <p:spPr bwMode="auto">
              <a:xfrm>
                <a:off x="22"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1</a:t>
                </a:r>
                <a:endParaRPr lang="en-US" altLang="zh-CN" sz="2400">
                  <a:latin typeface="Times New Roman" panose="02020603050405020304" pitchFamily="18" charset="0"/>
                </a:endParaRPr>
              </a:p>
            </p:txBody>
          </p:sp>
          <p:sp>
            <p:nvSpPr>
              <p:cNvPr id="100607" name="Text Box 31">
                <a:extLst>
                  <a:ext uri="{FF2B5EF4-FFF2-40B4-BE49-F238E27FC236}">
                    <a16:creationId xmlns:a16="http://schemas.microsoft.com/office/drawing/2014/main" id="{B91EF581-26F2-4A20-898D-4675FEC88285}"/>
                  </a:ext>
                </a:extLst>
              </p:cNvPr>
              <p:cNvSpPr txBox="1">
                <a:spLocks noChangeArrowheads="1"/>
              </p:cNvSpPr>
              <p:nvPr/>
            </p:nvSpPr>
            <p:spPr bwMode="auto">
              <a:xfrm>
                <a:off x="22"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2</a:t>
                </a:r>
                <a:endParaRPr lang="en-US" altLang="zh-CN" sz="2400">
                  <a:latin typeface="Times New Roman" panose="02020603050405020304" pitchFamily="18" charset="0"/>
                </a:endParaRPr>
              </a:p>
            </p:txBody>
          </p:sp>
          <p:sp>
            <p:nvSpPr>
              <p:cNvPr id="100608" name="Text Box 32">
                <a:extLst>
                  <a:ext uri="{FF2B5EF4-FFF2-40B4-BE49-F238E27FC236}">
                    <a16:creationId xmlns:a16="http://schemas.microsoft.com/office/drawing/2014/main" id="{21A352F0-77B6-4EE1-B513-FAD5BDF28D71}"/>
                  </a:ext>
                </a:extLst>
              </p:cNvPr>
              <p:cNvSpPr txBox="1">
                <a:spLocks noChangeArrowheads="1"/>
              </p:cNvSpPr>
              <p:nvPr/>
            </p:nvSpPr>
            <p:spPr bwMode="auto">
              <a:xfrm>
                <a:off x="3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3</a:t>
                </a:r>
                <a:endParaRPr lang="en-US" altLang="zh-CN" sz="2400">
                  <a:latin typeface="Times New Roman" panose="02020603050405020304" pitchFamily="18" charset="0"/>
                </a:endParaRPr>
              </a:p>
            </p:txBody>
          </p:sp>
          <p:sp>
            <p:nvSpPr>
              <p:cNvPr id="100609" name="Text Box 33">
                <a:extLst>
                  <a:ext uri="{FF2B5EF4-FFF2-40B4-BE49-F238E27FC236}">
                    <a16:creationId xmlns:a16="http://schemas.microsoft.com/office/drawing/2014/main" id="{9D1A74A5-E4EA-4EEB-B8A1-6B735EB5CDB8}"/>
                  </a:ext>
                </a:extLst>
              </p:cNvPr>
              <p:cNvSpPr txBox="1">
                <a:spLocks noChangeArrowheads="1"/>
              </p:cNvSpPr>
              <p:nvPr/>
            </p:nvSpPr>
            <p:spPr bwMode="auto">
              <a:xfrm>
                <a:off x="175"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8</a:t>
                </a:r>
                <a:endParaRPr lang="en-US" altLang="zh-CN" sz="2400">
                  <a:latin typeface="Times New Roman" panose="02020603050405020304" pitchFamily="18" charset="0"/>
                </a:endParaRPr>
              </a:p>
            </p:txBody>
          </p:sp>
          <p:sp>
            <p:nvSpPr>
              <p:cNvPr id="100610" name="Text Box 34">
                <a:extLst>
                  <a:ext uri="{FF2B5EF4-FFF2-40B4-BE49-F238E27FC236}">
                    <a16:creationId xmlns:a16="http://schemas.microsoft.com/office/drawing/2014/main" id="{7021B903-19A8-49BD-A877-CE4465EC3AC5}"/>
                  </a:ext>
                </a:extLst>
              </p:cNvPr>
              <p:cNvSpPr txBox="1">
                <a:spLocks noChangeArrowheads="1"/>
              </p:cNvSpPr>
              <p:nvPr/>
            </p:nvSpPr>
            <p:spPr bwMode="auto">
              <a:xfrm>
                <a:off x="358"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4</a:t>
                </a:r>
                <a:endParaRPr lang="en-US" altLang="zh-CN" sz="2400">
                  <a:latin typeface="Times New Roman" panose="02020603050405020304" pitchFamily="18" charset="0"/>
                </a:endParaRPr>
              </a:p>
            </p:txBody>
          </p:sp>
          <p:sp>
            <p:nvSpPr>
              <p:cNvPr id="100611" name="Text Box 35">
                <a:extLst>
                  <a:ext uri="{FF2B5EF4-FFF2-40B4-BE49-F238E27FC236}">
                    <a16:creationId xmlns:a16="http://schemas.microsoft.com/office/drawing/2014/main" id="{42857641-824C-46FF-AFE9-7EAFAAC977ED}"/>
                  </a:ext>
                </a:extLst>
              </p:cNvPr>
              <p:cNvSpPr txBox="1">
                <a:spLocks noChangeArrowheads="1"/>
              </p:cNvSpPr>
              <p:nvPr/>
            </p:nvSpPr>
            <p:spPr bwMode="auto">
              <a:xfrm>
                <a:off x="356"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5</a:t>
                </a:r>
                <a:endParaRPr lang="en-US" altLang="zh-CN" sz="2400">
                  <a:latin typeface="Times New Roman" panose="02020603050405020304" pitchFamily="18" charset="0"/>
                </a:endParaRPr>
              </a:p>
            </p:txBody>
          </p:sp>
          <p:sp>
            <p:nvSpPr>
              <p:cNvPr id="100612" name="Text Box 36">
                <a:extLst>
                  <a:ext uri="{FF2B5EF4-FFF2-40B4-BE49-F238E27FC236}">
                    <a16:creationId xmlns:a16="http://schemas.microsoft.com/office/drawing/2014/main" id="{79A02754-49D7-4E40-B250-CBFC748B4F5B}"/>
                  </a:ext>
                </a:extLst>
              </p:cNvPr>
              <p:cNvSpPr txBox="1">
                <a:spLocks noChangeArrowheads="1"/>
              </p:cNvSpPr>
              <p:nvPr/>
            </p:nvSpPr>
            <p:spPr bwMode="auto">
              <a:xfrm>
                <a:off x="175" y="13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6</a:t>
                </a:r>
                <a:endParaRPr lang="en-US" altLang="zh-CN" sz="2400">
                  <a:latin typeface="Times New Roman" panose="02020603050405020304" pitchFamily="18" charset="0"/>
                </a:endParaRPr>
              </a:p>
            </p:txBody>
          </p:sp>
          <p:sp>
            <p:nvSpPr>
              <p:cNvPr id="100613" name="Text Box 37">
                <a:extLst>
                  <a:ext uri="{FF2B5EF4-FFF2-40B4-BE49-F238E27FC236}">
                    <a16:creationId xmlns:a16="http://schemas.microsoft.com/office/drawing/2014/main" id="{FC11D0AA-0408-4AB0-B40E-14CB5DEA9318}"/>
                  </a:ext>
                </a:extLst>
              </p:cNvPr>
              <p:cNvSpPr txBox="1">
                <a:spLocks noChangeArrowheads="1"/>
              </p:cNvSpPr>
              <p:nvPr/>
            </p:nvSpPr>
            <p:spPr bwMode="auto">
              <a:xfrm>
                <a:off x="166"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7</a:t>
                </a:r>
                <a:endParaRPr lang="en-US" altLang="zh-CN" sz="2400">
                  <a:latin typeface="Times New Roman" panose="02020603050405020304" pitchFamily="18" charset="0"/>
                </a:endParaRPr>
              </a:p>
            </p:txBody>
          </p:sp>
        </p:grpSp>
        <p:grpSp>
          <p:nvGrpSpPr>
            <p:cNvPr id="100588" name="Group 38">
              <a:extLst>
                <a:ext uri="{FF2B5EF4-FFF2-40B4-BE49-F238E27FC236}">
                  <a16:creationId xmlns:a16="http://schemas.microsoft.com/office/drawing/2014/main" id="{CF3E2A86-AD4F-41AE-AE9E-8143CA2A9C4D}"/>
                </a:ext>
              </a:extLst>
            </p:cNvPr>
            <p:cNvGrpSpPr>
              <a:grpSpLocks/>
            </p:cNvGrpSpPr>
            <p:nvPr/>
          </p:nvGrpSpPr>
          <p:grpSpPr bwMode="auto">
            <a:xfrm>
              <a:off x="3082" y="203"/>
              <a:ext cx="538" cy="517"/>
              <a:chOff x="0" y="0"/>
              <a:chExt cx="538" cy="517"/>
            </a:xfrm>
          </p:grpSpPr>
          <p:grpSp>
            <p:nvGrpSpPr>
              <p:cNvPr id="100591" name="Group 39">
                <a:extLst>
                  <a:ext uri="{FF2B5EF4-FFF2-40B4-BE49-F238E27FC236}">
                    <a16:creationId xmlns:a16="http://schemas.microsoft.com/office/drawing/2014/main" id="{DD10527F-6541-4667-9798-994DFCA85511}"/>
                  </a:ext>
                </a:extLst>
              </p:cNvPr>
              <p:cNvGrpSpPr>
                <a:grpSpLocks/>
              </p:cNvGrpSpPr>
              <p:nvPr/>
            </p:nvGrpSpPr>
            <p:grpSpPr bwMode="auto">
              <a:xfrm>
                <a:off x="0" y="0"/>
                <a:ext cx="491" cy="458"/>
                <a:chOff x="0" y="0"/>
                <a:chExt cx="432" cy="432"/>
              </a:xfrm>
            </p:grpSpPr>
            <p:sp>
              <p:nvSpPr>
                <p:cNvPr id="100600" name="Rectangle 40">
                  <a:extLst>
                    <a:ext uri="{FF2B5EF4-FFF2-40B4-BE49-F238E27FC236}">
                      <a16:creationId xmlns:a16="http://schemas.microsoft.com/office/drawing/2014/main" id="{E2A8FC23-720A-48C7-899A-55B908ECC4E2}"/>
                    </a:ext>
                  </a:extLst>
                </p:cNvPr>
                <p:cNvSpPr>
                  <a:spLocks noChangeArrowheads="1"/>
                </p:cNvSpPr>
                <p:nvPr/>
              </p:nvSpPr>
              <p:spPr bwMode="auto">
                <a:xfrm>
                  <a:off x="0" y="0"/>
                  <a:ext cx="432" cy="432"/>
                </a:xfrm>
                <a:prstGeom prst="rect">
                  <a:avLst/>
                </a:prstGeom>
                <a:solidFill>
                  <a:srgbClr val="FFFF66"/>
                </a:solidFill>
                <a:ln w="9525">
                  <a:solidFill>
                    <a:schemeClr val="tx1"/>
                  </a:solidFill>
                  <a:miter lim="800000"/>
                  <a:headEnd/>
                  <a:tailEnd/>
                </a:ln>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100601" name="Line 41">
                  <a:extLst>
                    <a:ext uri="{FF2B5EF4-FFF2-40B4-BE49-F238E27FC236}">
                      <a16:creationId xmlns:a16="http://schemas.microsoft.com/office/drawing/2014/main" id="{FCBCA15F-C46F-4132-98E4-39152E848219}"/>
                    </a:ext>
                  </a:extLst>
                </p:cNvPr>
                <p:cNvSpPr>
                  <a:spLocks noChangeShapeType="1"/>
                </p:cNvSpPr>
                <p:nvPr/>
              </p:nvSpPr>
              <p:spPr bwMode="auto">
                <a:xfrm>
                  <a:off x="0" y="144"/>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602" name="Line 42">
                  <a:extLst>
                    <a:ext uri="{FF2B5EF4-FFF2-40B4-BE49-F238E27FC236}">
                      <a16:creationId xmlns:a16="http://schemas.microsoft.com/office/drawing/2014/main" id="{E2801A3F-2444-4B75-901A-F6F3556400FB}"/>
                    </a:ext>
                  </a:extLst>
                </p:cNvPr>
                <p:cNvSpPr>
                  <a:spLocks noChangeShapeType="1"/>
                </p:cNvSpPr>
                <p:nvPr/>
              </p:nvSpPr>
              <p:spPr bwMode="auto">
                <a:xfrm>
                  <a:off x="0" y="28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603" name="Line 43">
                  <a:extLst>
                    <a:ext uri="{FF2B5EF4-FFF2-40B4-BE49-F238E27FC236}">
                      <a16:creationId xmlns:a16="http://schemas.microsoft.com/office/drawing/2014/main" id="{8C7023A8-5B1B-4FD5-BD3C-0E429B61D790}"/>
                    </a:ext>
                  </a:extLst>
                </p:cNvPr>
                <p:cNvSpPr>
                  <a:spLocks noChangeShapeType="1"/>
                </p:cNvSpPr>
                <p:nvPr/>
              </p:nvSpPr>
              <p:spPr bwMode="auto">
                <a:xfrm>
                  <a:off x="144"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604" name="Line 44">
                  <a:extLst>
                    <a:ext uri="{FF2B5EF4-FFF2-40B4-BE49-F238E27FC236}">
                      <a16:creationId xmlns:a16="http://schemas.microsoft.com/office/drawing/2014/main" id="{872D5A03-A91D-4806-B1E9-F4E44002D01B}"/>
                    </a:ext>
                  </a:extLst>
                </p:cNvPr>
                <p:cNvSpPr>
                  <a:spLocks noChangeShapeType="1"/>
                </p:cNvSpPr>
                <p:nvPr/>
              </p:nvSpPr>
              <p:spPr bwMode="auto">
                <a:xfrm>
                  <a:off x="288"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0592" name="Text Box 45">
                <a:extLst>
                  <a:ext uri="{FF2B5EF4-FFF2-40B4-BE49-F238E27FC236}">
                    <a16:creationId xmlns:a16="http://schemas.microsoft.com/office/drawing/2014/main" id="{73C72BA6-FAB4-49EA-B5DF-2DABBAAB1294}"/>
                  </a:ext>
                </a:extLst>
              </p:cNvPr>
              <p:cNvSpPr txBox="1">
                <a:spLocks noChangeArrowheads="1"/>
              </p:cNvSpPr>
              <p:nvPr/>
            </p:nvSpPr>
            <p:spPr bwMode="auto">
              <a:xfrm>
                <a:off x="22"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1</a:t>
                </a:r>
                <a:endParaRPr lang="en-US" altLang="zh-CN" sz="2400">
                  <a:latin typeface="Times New Roman" panose="02020603050405020304" pitchFamily="18" charset="0"/>
                </a:endParaRPr>
              </a:p>
            </p:txBody>
          </p:sp>
          <p:sp>
            <p:nvSpPr>
              <p:cNvPr id="100593" name="Text Box 46">
                <a:extLst>
                  <a:ext uri="{FF2B5EF4-FFF2-40B4-BE49-F238E27FC236}">
                    <a16:creationId xmlns:a16="http://schemas.microsoft.com/office/drawing/2014/main" id="{8056A394-E908-4C6F-B35C-A2142ED8A56C}"/>
                  </a:ext>
                </a:extLst>
              </p:cNvPr>
              <p:cNvSpPr txBox="1">
                <a:spLocks noChangeArrowheads="1"/>
              </p:cNvSpPr>
              <p:nvPr/>
            </p:nvSpPr>
            <p:spPr bwMode="auto">
              <a:xfrm>
                <a:off x="22"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2</a:t>
                </a:r>
                <a:endParaRPr lang="en-US" altLang="zh-CN" sz="2400">
                  <a:latin typeface="Times New Roman" panose="02020603050405020304" pitchFamily="18" charset="0"/>
                </a:endParaRPr>
              </a:p>
            </p:txBody>
          </p:sp>
          <p:sp>
            <p:nvSpPr>
              <p:cNvPr id="100594" name="Text Box 47">
                <a:extLst>
                  <a:ext uri="{FF2B5EF4-FFF2-40B4-BE49-F238E27FC236}">
                    <a16:creationId xmlns:a16="http://schemas.microsoft.com/office/drawing/2014/main" id="{C56F7ED1-06E2-439A-9BBC-28E8CE30A578}"/>
                  </a:ext>
                </a:extLst>
              </p:cNvPr>
              <p:cNvSpPr txBox="1">
                <a:spLocks noChangeArrowheads="1"/>
              </p:cNvSpPr>
              <p:nvPr/>
            </p:nvSpPr>
            <p:spPr bwMode="auto">
              <a:xfrm>
                <a:off x="3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3</a:t>
                </a:r>
                <a:endParaRPr lang="en-US" altLang="zh-CN" sz="2400">
                  <a:latin typeface="Times New Roman" panose="02020603050405020304" pitchFamily="18" charset="0"/>
                </a:endParaRPr>
              </a:p>
            </p:txBody>
          </p:sp>
          <p:sp>
            <p:nvSpPr>
              <p:cNvPr id="100595" name="Text Box 48">
                <a:extLst>
                  <a:ext uri="{FF2B5EF4-FFF2-40B4-BE49-F238E27FC236}">
                    <a16:creationId xmlns:a16="http://schemas.microsoft.com/office/drawing/2014/main" id="{017B3191-D95C-47F8-BEC7-8CA542A83DA7}"/>
                  </a:ext>
                </a:extLst>
              </p:cNvPr>
              <p:cNvSpPr txBox="1">
                <a:spLocks noChangeArrowheads="1"/>
              </p:cNvSpPr>
              <p:nvPr/>
            </p:nvSpPr>
            <p:spPr bwMode="auto">
              <a:xfrm>
                <a:off x="175"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8</a:t>
                </a:r>
                <a:endParaRPr lang="en-US" altLang="zh-CN" sz="2400">
                  <a:latin typeface="Times New Roman" panose="02020603050405020304" pitchFamily="18" charset="0"/>
                </a:endParaRPr>
              </a:p>
            </p:txBody>
          </p:sp>
          <p:sp>
            <p:nvSpPr>
              <p:cNvPr id="100596" name="Text Box 49">
                <a:extLst>
                  <a:ext uri="{FF2B5EF4-FFF2-40B4-BE49-F238E27FC236}">
                    <a16:creationId xmlns:a16="http://schemas.microsoft.com/office/drawing/2014/main" id="{85E7608F-5089-4053-90EC-68A831716B01}"/>
                  </a:ext>
                </a:extLst>
              </p:cNvPr>
              <p:cNvSpPr txBox="1">
                <a:spLocks noChangeArrowheads="1"/>
              </p:cNvSpPr>
              <p:nvPr/>
            </p:nvSpPr>
            <p:spPr bwMode="auto">
              <a:xfrm>
                <a:off x="358"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4</a:t>
                </a:r>
                <a:endParaRPr lang="en-US" altLang="zh-CN" sz="2400">
                  <a:latin typeface="Times New Roman" panose="02020603050405020304" pitchFamily="18" charset="0"/>
                </a:endParaRPr>
              </a:p>
            </p:txBody>
          </p:sp>
          <p:sp>
            <p:nvSpPr>
              <p:cNvPr id="100597" name="Text Box 50">
                <a:extLst>
                  <a:ext uri="{FF2B5EF4-FFF2-40B4-BE49-F238E27FC236}">
                    <a16:creationId xmlns:a16="http://schemas.microsoft.com/office/drawing/2014/main" id="{EE015E8B-E649-4C27-9AE1-1BF0930813EF}"/>
                  </a:ext>
                </a:extLst>
              </p:cNvPr>
              <p:cNvSpPr txBox="1">
                <a:spLocks noChangeArrowheads="1"/>
              </p:cNvSpPr>
              <p:nvPr/>
            </p:nvSpPr>
            <p:spPr bwMode="auto">
              <a:xfrm>
                <a:off x="192"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5</a:t>
                </a:r>
                <a:endParaRPr lang="en-US" altLang="zh-CN" sz="2400">
                  <a:latin typeface="Times New Roman" panose="02020603050405020304" pitchFamily="18" charset="0"/>
                </a:endParaRPr>
              </a:p>
            </p:txBody>
          </p:sp>
          <p:sp>
            <p:nvSpPr>
              <p:cNvPr id="100598" name="Text Box 51">
                <a:extLst>
                  <a:ext uri="{FF2B5EF4-FFF2-40B4-BE49-F238E27FC236}">
                    <a16:creationId xmlns:a16="http://schemas.microsoft.com/office/drawing/2014/main" id="{3DC910B3-6B59-40D2-B97B-91493D71C7D9}"/>
                  </a:ext>
                </a:extLst>
              </p:cNvPr>
              <p:cNvSpPr txBox="1">
                <a:spLocks noChangeArrowheads="1"/>
              </p:cNvSpPr>
              <p:nvPr/>
            </p:nvSpPr>
            <p:spPr bwMode="auto">
              <a:xfrm>
                <a:off x="175" y="13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6</a:t>
                </a:r>
                <a:endParaRPr lang="en-US" altLang="zh-CN" sz="2400">
                  <a:latin typeface="Times New Roman" panose="02020603050405020304" pitchFamily="18" charset="0"/>
                </a:endParaRPr>
              </a:p>
            </p:txBody>
          </p:sp>
          <p:sp>
            <p:nvSpPr>
              <p:cNvPr id="100599" name="Text Box 52">
                <a:extLst>
                  <a:ext uri="{FF2B5EF4-FFF2-40B4-BE49-F238E27FC236}">
                    <a16:creationId xmlns:a16="http://schemas.microsoft.com/office/drawing/2014/main" id="{73CC5E3C-D3A1-4F9F-A2CA-93703368217B}"/>
                  </a:ext>
                </a:extLst>
              </p:cNvPr>
              <p:cNvSpPr txBox="1">
                <a:spLocks noChangeArrowheads="1"/>
              </p:cNvSpPr>
              <p:nvPr/>
            </p:nvSpPr>
            <p:spPr bwMode="auto">
              <a:xfrm>
                <a:off x="20"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7</a:t>
                </a:r>
                <a:endParaRPr lang="en-US" altLang="zh-CN" sz="2400">
                  <a:latin typeface="Times New Roman" panose="02020603050405020304" pitchFamily="18" charset="0"/>
                </a:endParaRPr>
              </a:p>
            </p:txBody>
          </p:sp>
        </p:grpSp>
        <p:sp>
          <p:nvSpPr>
            <p:cNvPr id="100589" name="Line 53">
              <a:extLst>
                <a:ext uri="{FF2B5EF4-FFF2-40B4-BE49-F238E27FC236}">
                  <a16:creationId xmlns:a16="http://schemas.microsoft.com/office/drawing/2014/main" id="{312CB213-A00B-4CCD-8A75-3EE7D092FE24}"/>
                </a:ext>
              </a:extLst>
            </p:cNvPr>
            <p:cNvSpPr>
              <a:spLocks noChangeShapeType="1"/>
            </p:cNvSpPr>
            <p:nvPr/>
          </p:nvSpPr>
          <p:spPr bwMode="auto">
            <a:xfrm>
              <a:off x="1786" y="0"/>
              <a:ext cx="153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590" name="Line 54">
              <a:extLst>
                <a:ext uri="{FF2B5EF4-FFF2-40B4-BE49-F238E27FC236}">
                  <a16:creationId xmlns:a16="http://schemas.microsoft.com/office/drawing/2014/main" id="{28059F40-0D03-4334-89C6-829EB5522645}"/>
                </a:ext>
              </a:extLst>
            </p:cNvPr>
            <p:cNvSpPr>
              <a:spLocks noChangeShapeType="1"/>
            </p:cNvSpPr>
            <p:nvPr/>
          </p:nvSpPr>
          <p:spPr bwMode="auto">
            <a:xfrm flipH="1">
              <a:off x="202" y="0"/>
              <a:ext cx="158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4871" name="Text Box 55">
            <a:extLst>
              <a:ext uri="{FF2B5EF4-FFF2-40B4-BE49-F238E27FC236}">
                <a16:creationId xmlns:a16="http://schemas.microsoft.com/office/drawing/2014/main" id="{44EECD99-F559-456E-B1AC-EB1A723E8C76}"/>
              </a:ext>
            </a:extLst>
          </p:cNvPr>
          <p:cNvSpPr txBox="1">
            <a:spLocks noChangeArrowheads="1"/>
          </p:cNvSpPr>
          <p:nvPr/>
        </p:nvSpPr>
        <p:spPr bwMode="auto">
          <a:xfrm>
            <a:off x="5400676" y="1547813"/>
            <a:ext cx="7457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latin typeface="Times New Roman" panose="02020603050405020304" pitchFamily="18" charset="0"/>
              </a:rPr>
              <a:t>1+3</a:t>
            </a:r>
          </a:p>
        </p:txBody>
      </p:sp>
      <p:sp>
        <p:nvSpPr>
          <p:cNvPr id="34872" name="Text Box 56">
            <a:extLst>
              <a:ext uri="{FF2B5EF4-FFF2-40B4-BE49-F238E27FC236}">
                <a16:creationId xmlns:a16="http://schemas.microsoft.com/office/drawing/2014/main" id="{23D03691-A116-4B1C-BF8E-32FB1F5ECF85}"/>
              </a:ext>
            </a:extLst>
          </p:cNvPr>
          <p:cNvSpPr txBox="1">
            <a:spLocks noChangeArrowheads="1"/>
          </p:cNvSpPr>
          <p:nvPr/>
        </p:nvSpPr>
        <p:spPr bwMode="auto">
          <a:xfrm>
            <a:off x="2895601" y="1533525"/>
            <a:ext cx="7457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latin typeface="Times New Roman" panose="02020603050405020304" pitchFamily="18" charset="0"/>
              </a:rPr>
              <a:t>1+5</a:t>
            </a:r>
          </a:p>
        </p:txBody>
      </p:sp>
      <p:sp>
        <p:nvSpPr>
          <p:cNvPr id="34873" name="Text Box 57">
            <a:extLst>
              <a:ext uri="{FF2B5EF4-FFF2-40B4-BE49-F238E27FC236}">
                <a16:creationId xmlns:a16="http://schemas.microsoft.com/office/drawing/2014/main" id="{470085C8-9C73-45AF-8EAB-6D99B3E876C9}"/>
              </a:ext>
            </a:extLst>
          </p:cNvPr>
          <p:cNvSpPr txBox="1">
            <a:spLocks noChangeArrowheads="1"/>
          </p:cNvSpPr>
          <p:nvPr/>
        </p:nvSpPr>
        <p:spPr bwMode="auto">
          <a:xfrm>
            <a:off x="7839076" y="1533525"/>
            <a:ext cx="7457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latin typeface="Times New Roman" panose="02020603050405020304" pitchFamily="18" charset="0"/>
              </a:rPr>
              <a:t>1+5</a:t>
            </a:r>
          </a:p>
        </p:txBody>
      </p:sp>
      <p:grpSp>
        <p:nvGrpSpPr>
          <p:cNvPr id="34874" name="Group 58">
            <a:extLst>
              <a:ext uri="{FF2B5EF4-FFF2-40B4-BE49-F238E27FC236}">
                <a16:creationId xmlns:a16="http://schemas.microsoft.com/office/drawing/2014/main" id="{757FA06E-F24A-4B6E-ADB1-D2ADDC6B325B}"/>
              </a:ext>
            </a:extLst>
          </p:cNvPr>
          <p:cNvGrpSpPr>
            <a:grpSpLocks/>
          </p:cNvGrpSpPr>
          <p:nvPr/>
        </p:nvGrpSpPr>
        <p:grpSpPr bwMode="auto">
          <a:xfrm>
            <a:off x="2954339" y="2006600"/>
            <a:ext cx="6626225" cy="1219200"/>
            <a:chOff x="0" y="0"/>
            <a:chExt cx="4174" cy="768"/>
          </a:xfrm>
        </p:grpSpPr>
        <p:grpSp>
          <p:nvGrpSpPr>
            <p:cNvPr id="100537" name="Group 59">
              <a:extLst>
                <a:ext uri="{FF2B5EF4-FFF2-40B4-BE49-F238E27FC236}">
                  <a16:creationId xmlns:a16="http://schemas.microsoft.com/office/drawing/2014/main" id="{926BA1E3-B2F2-4622-8D4C-CC46BBB0A379}"/>
                </a:ext>
              </a:extLst>
            </p:cNvPr>
            <p:cNvGrpSpPr>
              <a:grpSpLocks/>
            </p:cNvGrpSpPr>
            <p:nvPr/>
          </p:nvGrpSpPr>
          <p:grpSpPr bwMode="auto">
            <a:xfrm>
              <a:off x="1824" y="251"/>
              <a:ext cx="538" cy="517"/>
              <a:chOff x="0" y="0"/>
              <a:chExt cx="538" cy="517"/>
            </a:xfrm>
          </p:grpSpPr>
          <p:grpSp>
            <p:nvGrpSpPr>
              <p:cNvPr id="100571" name="Group 60">
                <a:extLst>
                  <a:ext uri="{FF2B5EF4-FFF2-40B4-BE49-F238E27FC236}">
                    <a16:creationId xmlns:a16="http://schemas.microsoft.com/office/drawing/2014/main" id="{42BF4031-5AF6-4DCE-ADF8-A708387D5C4F}"/>
                  </a:ext>
                </a:extLst>
              </p:cNvPr>
              <p:cNvGrpSpPr>
                <a:grpSpLocks/>
              </p:cNvGrpSpPr>
              <p:nvPr/>
            </p:nvGrpSpPr>
            <p:grpSpPr bwMode="auto">
              <a:xfrm>
                <a:off x="0" y="0"/>
                <a:ext cx="491" cy="458"/>
                <a:chOff x="0" y="0"/>
                <a:chExt cx="432" cy="432"/>
              </a:xfrm>
            </p:grpSpPr>
            <p:sp>
              <p:nvSpPr>
                <p:cNvPr id="100580" name="Rectangle 61">
                  <a:extLst>
                    <a:ext uri="{FF2B5EF4-FFF2-40B4-BE49-F238E27FC236}">
                      <a16:creationId xmlns:a16="http://schemas.microsoft.com/office/drawing/2014/main" id="{7D692D7A-1C34-4F04-BBE8-98F9BD226227}"/>
                    </a:ext>
                  </a:extLst>
                </p:cNvPr>
                <p:cNvSpPr>
                  <a:spLocks noChangeArrowheads="1"/>
                </p:cNvSpPr>
                <p:nvPr/>
              </p:nvSpPr>
              <p:spPr bwMode="auto">
                <a:xfrm>
                  <a:off x="0" y="0"/>
                  <a:ext cx="432" cy="432"/>
                </a:xfrm>
                <a:prstGeom prst="rect">
                  <a:avLst/>
                </a:prstGeom>
                <a:solidFill>
                  <a:srgbClr val="FFFF66"/>
                </a:solidFill>
                <a:ln w="9525">
                  <a:solidFill>
                    <a:schemeClr val="tx1"/>
                  </a:solidFill>
                  <a:miter lim="800000"/>
                  <a:headEnd/>
                  <a:tailEnd/>
                </a:ln>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100581" name="Line 62">
                  <a:extLst>
                    <a:ext uri="{FF2B5EF4-FFF2-40B4-BE49-F238E27FC236}">
                      <a16:creationId xmlns:a16="http://schemas.microsoft.com/office/drawing/2014/main" id="{82A54658-FCCD-4623-B7A1-783AABD11A4D}"/>
                    </a:ext>
                  </a:extLst>
                </p:cNvPr>
                <p:cNvSpPr>
                  <a:spLocks noChangeShapeType="1"/>
                </p:cNvSpPr>
                <p:nvPr/>
              </p:nvSpPr>
              <p:spPr bwMode="auto">
                <a:xfrm>
                  <a:off x="0" y="144"/>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582" name="Line 63">
                  <a:extLst>
                    <a:ext uri="{FF2B5EF4-FFF2-40B4-BE49-F238E27FC236}">
                      <a16:creationId xmlns:a16="http://schemas.microsoft.com/office/drawing/2014/main" id="{6F9AD1E7-E15C-4BD2-99A3-8EC83DA7A823}"/>
                    </a:ext>
                  </a:extLst>
                </p:cNvPr>
                <p:cNvSpPr>
                  <a:spLocks noChangeShapeType="1"/>
                </p:cNvSpPr>
                <p:nvPr/>
              </p:nvSpPr>
              <p:spPr bwMode="auto">
                <a:xfrm>
                  <a:off x="0" y="28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583" name="Line 64">
                  <a:extLst>
                    <a:ext uri="{FF2B5EF4-FFF2-40B4-BE49-F238E27FC236}">
                      <a16:creationId xmlns:a16="http://schemas.microsoft.com/office/drawing/2014/main" id="{179B3EF6-1E85-47B3-BB4F-F7EC4BF5AB74}"/>
                    </a:ext>
                  </a:extLst>
                </p:cNvPr>
                <p:cNvSpPr>
                  <a:spLocks noChangeShapeType="1"/>
                </p:cNvSpPr>
                <p:nvPr/>
              </p:nvSpPr>
              <p:spPr bwMode="auto">
                <a:xfrm>
                  <a:off x="144"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584" name="Line 65">
                  <a:extLst>
                    <a:ext uri="{FF2B5EF4-FFF2-40B4-BE49-F238E27FC236}">
                      <a16:creationId xmlns:a16="http://schemas.microsoft.com/office/drawing/2014/main" id="{848AAF2C-A57C-4B6F-8044-EE737507D45C}"/>
                    </a:ext>
                  </a:extLst>
                </p:cNvPr>
                <p:cNvSpPr>
                  <a:spLocks noChangeShapeType="1"/>
                </p:cNvSpPr>
                <p:nvPr/>
              </p:nvSpPr>
              <p:spPr bwMode="auto">
                <a:xfrm>
                  <a:off x="288"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0572" name="Text Box 66">
                <a:extLst>
                  <a:ext uri="{FF2B5EF4-FFF2-40B4-BE49-F238E27FC236}">
                    <a16:creationId xmlns:a16="http://schemas.microsoft.com/office/drawing/2014/main" id="{2293FC78-C74D-4822-A9EC-4BDCA28CCC14}"/>
                  </a:ext>
                </a:extLst>
              </p:cNvPr>
              <p:cNvSpPr txBox="1">
                <a:spLocks noChangeArrowheads="1"/>
              </p:cNvSpPr>
              <p:nvPr/>
            </p:nvSpPr>
            <p:spPr bwMode="auto">
              <a:xfrm>
                <a:off x="22"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1</a:t>
                </a:r>
                <a:endParaRPr lang="en-US" altLang="zh-CN" sz="2400">
                  <a:latin typeface="Times New Roman" panose="02020603050405020304" pitchFamily="18" charset="0"/>
                </a:endParaRPr>
              </a:p>
            </p:txBody>
          </p:sp>
          <p:sp>
            <p:nvSpPr>
              <p:cNvPr id="100573" name="Text Box 67">
                <a:extLst>
                  <a:ext uri="{FF2B5EF4-FFF2-40B4-BE49-F238E27FC236}">
                    <a16:creationId xmlns:a16="http://schemas.microsoft.com/office/drawing/2014/main" id="{2FF4DD7B-A44A-4BC5-9963-31A53E151A95}"/>
                  </a:ext>
                </a:extLst>
              </p:cNvPr>
              <p:cNvSpPr txBox="1">
                <a:spLocks noChangeArrowheads="1"/>
              </p:cNvSpPr>
              <p:nvPr/>
            </p:nvSpPr>
            <p:spPr bwMode="auto">
              <a:xfrm>
                <a:off x="22"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2</a:t>
                </a:r>
                <a:endParaRPr lang="en-US" altLang="zh-CN" sz="2400">
                  <a:latin typeface="Times New Roman" panose="02020603050405020304" pitchFamily="18" charset="0"/>
                </a:endParaRPr>
              </a:p>
            </p:txBody>
          </p:sp>
          <p:sp>
            <p:nvSpPr>
              <p:cNvPr id="100574" name="Text Box 68">
                <a:extLst>
                  <a:ext uri="{FF2B5EF4-FFF2-40B4-BE49-F238E27FC236}">
                    <a16:creationId xmlns:a16="http://schemas.microsoft.com/office/drawing/2014/main" id="{260AECD8-333F-45F4-A9C9-9B4BB18DEE1B}"/>
                  </a:ext>
                </a:extLst>
              </p:cNvPr>
              <p:cNvSpPr txBox="1">
                <a:spLocks noChangeArrowheads="1"/>
              </p:cNvSpPr>
              <p:nvPr/>
            </p:nvSpPr>
            <p:spPr bwMode="auto">
              <a:xfrm>
                <a:off x="3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3</a:t>
                </a:r>
                <a:endParaRPr lang="en-US" altLang="zh-CN" sz="2400">
                  <a:latin typeface="Times New Roman" panose="02020603050405020304" pitchFamily="18" charset="0"/>
                </a:endParaRPr>
              </a:p>
            </p:txBody>
          </p:sp>
          <p:sp>
            <p:nvSpPr>
              <p:cNvPr id="100575" name="Text Box 69">
                <a:extLst>
                  <a:ext uri="{FF2B5EF4-FFF2-40B4-BE49-F238E27FC236}">
                    <a16:creationId xmlns:a16="http://schemas.microsoft.com/office/drawing/2014/main" id="{667BA8FD-8ABB-4D68-94DB-0ADC49C479E9}"/>
                  </a:ext>
                </a:extLst>
              </p:cNvPr>
              <p:cNvSpPr txBox="1">
                <a:spLocks noChangeArrowheads="1"/>
              </p:cNvSpPr>
              <p:nvPr/>
            </p:nvSpPr>
            <p:spPr bwMode="auto">
              <a:xfrm>
                <a:off x="175" y="13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8</a:t>
                </a:r>
                <a:endParaRPr lang="en-US" altLang="zh-CN" sz="2400">
                  <a:latin typeface="Times New Roman" panose="02020603050405020304" pitchFamily="18" charset="0"/>
                </a:endParaRPr>
              </a:p>
            </p:txBody>
          </p:sp>
          <p:sp>
            <p:nvSpPr>
              <p:cNvPr id="100576" name="Text Box 70">
                <a:extLst>
                  <a:ext uri="{FF2B5EF4-FFF2-40B4-BE49-F238E27FC236}">
                    <a16:creationId xmlns:a16="http://schemas.microsoft.com/office/drawing/2014/main" id="{F1DB7E21-6F11-42AD-A004-295179953E10}"/>
                  </a:ext>
                </a:extLst>
              </p:cNvPr>
              <p:cNvSpPr txBox="1">
                <a:spLocks noChangeArrowheads="1"/>
              </p:cNvSpPr>
              <p:nvPr/>
            </p:nvSpPr>
            <p:spPr bwMode="auto">
              <a:xfrm>
                <a:off x="358"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4</a:t>
                </a:r>
                <a:endParaRPr lang="en-US" altLang="zh-CN" sz="2400">
                  <a:latin typeface="Times New Roman" panose="02020603050405020304" pitchFamily="18" charset="0"/>
                </a:endParaRPr>
              </a:p>
            </p:txBody>
          </p:sp>
          <p:sp>
            <p:nvSpPr>
              <p:cNvPr id="100577" name="Text Box 71">
                <a:extLst>
                  <a:ext uri="{FF2B5EF4-FFF2-40B4-BE49-F238E27FC236}">
                    <a16:creationId xmlns:a16="http://schemas.microsoft.com/office/drawing/2014/main" id="{4C1BF77E-4D16-4E72-BC43-DA0607C00DED}"/>
                  </a:ext>
                </a:extLst>
              </p:cNvPr>
              <p:cNvSpPr txBox="1">
                <a:spLocks noChangeArrowheads="1"/>
              </p:cNvSpPr>
              <p:nvPr/>
            </p:nvSpPr>
            <p:spPr bwMode="auto">
              <a:xfrm>
                <a:off x="356"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5</a:t>
                </a:r>
                <a:endParaRPr lang="en-US" altLang="zh-CN" sz="2400">
                  <a:latin typeface="Times New Roman" panose="02020603050405020304" pitchFamily="18" charset="0"/>
                </a:endParaRPr>
              </a:p>
            </p:txBody>
          </p:sp>
          <p:sp>
            <p:nvSpPr>
              <p:cNvPr id="100578" name="Text Box 72">
                <a:extLst>
                  <a:ext uri="{FF2B5EF4-FFF2-40B4-BE49-F238E27FC236}">
                    <a16:creationId xmlns:a16="http://schemas.microsoft.com/office/drawing/2014/main" id="{5F54BCBA-410C-4FE8-B1E2-0BE64F17979A}"/>
                  </a:ext>
                </a:extLst>
              </p:cNvPr>
              <p:cNvSpPr txBox="1">
                <a:spLocks noChangeArrowheads="1"/>
              </p:cNvSpPr>
              <p:nvPr/>
            </p:nvSpPr>
            <p:spPr bwMode="auto">
              <a:xfrm>
                <a:off x="175"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6</a:t>
                </a:r>
                <a:endParaRPr lang="en-US" altLang="zh-CN" sz="2400">
                  <a:latin typeface="Times New Roman" panose="02020603050405020304" pitchFamily="18" charset="0"/>
                </a:endParaRPr>
              </a:p>
            </p:txBody>
          </p:sp>
          <p:sp>
            <p:nvSpPr>
              <p:cNvPr id="100579" name="Text Box 73">
                <a:extLst>
                  <a:ext uri="{FF2B5EF4-FFF2-40B4-BE49-F238E27FC236}">
                    <a16:creationId xmlns:a16="http://schemas.microsoft.com/office/drawing/2014/main" id="{8CF299D2-AF7E-4FC3-B0BF-3457BE6F7CD1}"/>
                  </a:ext>
                </a:extLst>
              </p:cNvPr>
              <p:cNvSpPr txBox="1">
                <a:spLocks noChangeArrowheads="1"/>
              </p:cNvSpPr>
              <p:nvPr/>
            </p:nvSpPr>
            <p:spPr bwMode="auto">
              <a:xfrm>
                <a:off x="20"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7</a:t>
                </a:r>
                <a:endParaRPr lang="en-US" altLang="zh-CN" sz="2400">
                  <a:latin typeface="Times New Roman" panose="02020603050405020304" pitchFamily="18" charset="0"/>
                </a:endParaRPr>
              </a:p>
            </p:txBody>
          </p:sp>
        </p:grpSp>
        <p:grpSp>
          <p:nvGrpSpPr>
            <p:cNvPr id="100538" name="Group 74">
              <a:extLst>
                <a:ext uri="{FF2B5EF4-FFF2-40B4-BE49-F238E27FC236}">
                  <a16:creationId xmlns:a16="http://schemas.microsoft.com/office/drawing/2014/main" id="{B41E7939-C857-40E6-9CE0-FB35A26B96AD}"/>
                </a:ext>
              </a:extLst>
            </p:cNvPr>
            <p:cNvGrpSpPr>
              <a:grpSpLocks/>
            </p:cNvGrpSpPr>
            <p:nvPr/>
          </p:nvGrpSpPr>
          <p:grpSpPr bwMode="auto">
            <a:xfrm>
              <a:off x="0" y="251"/>
              <a:ext cx="538" cy="517"/>
              <a:chOff x="0" y="0"/>
              <a:chExt cx="538" cy="517"/>
            </a:xfrm>
          </p:grpSpPr>
          <p:grpSp>
            <p:nvGrpSpPr>
              <p:cNvPr id="100557" name="Group 75">
                <a:extLst>
                  <a:ext uri="{FF2B5EF4-FFF2-40B4-BE49-F238E27FC236}">
                    <a16:creationId xmlns:a16="http://schemas.microsoft.com/office/drawing/2014/main" id="{01E244C1-E378-4A07-9E96-BAE84EAB3C9B}"/>
                  </a:ext>
                </a:extLst>
              </p:cNvPr>
              <p:cNvGrpSpPr>
                <a:grpSpLocks/>
              </p:cNvGrpSpPr>
              <p:nvPr/>
            </p:nvGrpSpPr>
            <p:grpSpPr bwMode="auto">
              <a:xfrm>
                <a:off x="0" y="0"/>
                <a:ext cx="491" cy="458"/>
                <a:chOff x="0" y="0"/>
                <a:chExt cx="432" cy="432"/>
              </a:xfrm>
            </p:grpSpPr>
            <p:sp>
              <p:nvSpPr>
                <p:cNvPr id="100566" name="Rectangle 76">
                  <a:extLst>
                    <a:ext uri="{FF2B5EF4-FFF2-40B4-BE49-F238E27FC236}">
                      <a16:creationId xmlns:a16="http://schemas.microsoft.com/office/drawing/2014/main" id="{56B82DE6-4DE2-4FC5-8E05-3253794386DC}"/>
                    </a:ext>
                  </a:extLst>
                </p:cNvPr>
                <p:cNvSpPr>
                  <a:spLocks noChangeArrowheads="1"/>
                </p:cNvSpPr>
                <p:nvPr/>
              </p:nvSpPr>
              <p:spPr bwMode="auto">
                <a:xfrm>
                  <a:off x="0" y="0"/>
                  <a:ext cx="432" cy="432"/>
                </a:xfrm>
                <a:prstGeom prst="rect">
                  <a:avLst/>
                </a:prstGeom>
                <a:solidFill>
                  <a:srgbClr val="FFFF66"/>
                </a:solidFill>
                <a:ln w="9525">
                  <a:solidFill>
                    <a:schemeClr val="tx1"/>
                  </a:solidFill>
                  <a:miter lim="800000"/>
                  <a:headEnd/>
                  <a:tailEnd/>
                </a:ln>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100567" name="Line 77">
                  <a:extLst>
                    <a:ext uri="{FF2B5EF4-FFF2-40B4-BE49-F238E27FC236}">
                      <a16:creationId xmlns:a16="http://schemas.microsoft.com/office/drawing/2014/main" id="{2DC8D366-BAC0-45B2-BE42-D46C682D2245}"/>
                    </a:ext>
                  </a:extLst>
                </p:cNvPr>
                <p:cNvSpPr>
                  <a:spLocks noChangeShapeType="1"/>
                </p:cNvSpPr>
                <p:nvPr/>
              </p:nvSpPr>
              <p:spPr bwMode="auto">
                <a:xfrm>
                  <a:off x="0" y="144"/>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568" name="Line 78">
                  <a:extLst>
                    <a:ext uri="{FF2B5EF4-FFF2-40B4-BE49-F238E27FC236}">
                      <a16:creationId xmlns:a16="http://schemas.microsoft.com/office/drawing/2014/main" id="{150D1FF1-6A80-47CE-826E-C77BBF6972B7}"/>
                    </a:ext>
                  </a:extLst>
                </p:cNvPr>
                <p:cNvSpPr>
                  <a:spLocks noChangeShapeType="1"/>
                </p:cNvSpPr>
                <p:nvPr/>
              </p:nvSpPr>
              <p:spPr bwMode="auto">
                <a:xfrm>
                  <a:off x="0" y="28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569" name="Line 79">
                  <a:extLst>
                    <a:ext uri="{FF2B5EF4-FFF2-40B4-BE49-F238E27FC236}">
                      <a16:creationId xmlns:a16="http://schemas.microsoft.com/office/drawing/2014/main" id="{07315B3C-919F-4255-ABEE-906FC6BA59E0}"/>
                    </a:ext>
                  </a:extLst>
                </p:cNvPr>
                <p:cNvSpPr>
                  <a:spLocks noChangeShapeType="1"/>
                </p:cNvSpPr>
                <p:nvPr/>
              </p:nvSpPr>
              <p:spPr bwMode="auto">
                <a:xfrm>
                  <a:off x="144"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570" name="Line 80">
                  <a:extLst>
                    <a:ext uri="{FF2B5EF4-FFF2-40B4-BE49-F238E27FC236}">
                      <a16:creationId xmlns:a16="http://schemas.microsoft.com/office/drawing/2014/main" id="{B3AFD36A-D4A3-4402-841A-3CB62C4484E7}"/>
                    </a:ext>
                  </a:extLst>
                </p:cNvPr>
                <p:cNvSpPr>
                  <a:spLocks noChangeShapeType="1"/>
                </p:cNvSpPr>
                <p:nvPr/>
              </p:nvSpPr>
              <p:spPr bwMode="auto">
                <a:xfrm>
                  <a:off x="288"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0558" name="Text Box 81">
                <a:extLst>
                  <a:ext uri="{FF2B5EF4-FFF2-40B4-BE49-F238E27FC236}">
                    <a16:creationId xmlns:a16="http://schemas.microsoft.com/office/drawing/2014/main" id="{BE6867FB-9230-4931-A794-02D554A21C00}"/>
                  </a:ext>
                </a:extLst>
              </p:cNvPr>
              <p:cNvSpPr txBox="1">
                <a:spLocks noChangeArrowheads="1"/>
              </p:cNvSpPr>
              <p:nvPr/>
            </p:nvSpPr>
            <p:spPr bwMode="auto">
              <a:xfrm>
                <a:off x="156"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1</a:t>
                </a:r>
                <a:endParaRPr lang="en-US" altLang="zh-CN" sz="2400">
                  <a:latin typeface="Times New Roman" panose="02020603050405020304" pitchFamily="18" charset="0"/>
                </a:endParaRPr>
              </a:p>
            </p:txBody>
          </p:sp>
          <p:sp>
            <p:nvSpPr>
              <p:cNvPr id="100559" name="Text Box 82">
                <a:extLst>
                  <a:ext uri="{FF2B5EF4-FFF2-40B4-BE49-F238E27FC236}">
                    <a16:creationId xmlns:a16="http://schemas.microsoft.com/office/drawing/2014/main" id="{01D68B0A-08A5-4C37-B7E0-99FA1A75C90B}"/>
                  </a:ext>
                </a:extLst>
              </p:cNvPr>
              <p:cNvSpPr txBox="1">
                <a:spLocks noChangeArrowheads="1"/>
              </p:cNvSpPr>
              <p:nvPr/>
            </p:nvSpPr>
            <p:spPr bwMode="auto">
              <a:xfrm>
                <a:off x="22"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2</a:t>
                </a:r>
                <a:endParaRPr lang="en-US" altLang="zh-CN" sz="2400">
                  <a:latin typeface="Times New Roman" panose="02020603050405020304" pitchFamily="18" charset="0"/>
                </a:endParaRPr>
              </a:p>
            </p:txBody>
          </p:sp>
          <p:sp>
            <p:nvSpPr>
              <p:cNvPr id="100560" name="Text Box 83">
                <a:extLst>
                  <a:ext uri="{FF2B5EF4-FFF2-40B4-BE49-F238E27FC236}">
                    <a16:creationId xmlns:a16="http://schemas.microsoft.com/office/drawing/2014/main" id="{F245FD2F-C326-4890-A4D7-19C1787B9CAC}"/>
                  </a:ext>
                </a:extLst>
              </p:cNvPr>
              <p:cNvSpPr txBox="1">
                <a:spLocks noChangeArrowheads="1"/>
              </p:cNvSpPr>
              <p:nvPr/>
            </p:nvSpPr>
            <p:spPr bwMode="auto">
              <a:xfrm>
                <a:off x="3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3</a:t>
                </a:r>
                <a:endParaRPr lang="en-US" altLang="zh-CN" sz="2400">
                  <a:latin typeface="Times New Roman" panose="02020603050405020304" pitchFamily="18" charset="0"/>
                </a:endParaRPr>
              </a:p>
            </p:txBody>
          </p:sp>
          <p:sp>
            <p:nvSpPr>
              <p:cNvPr id="100561" name="Text Box 84">
                <a:extLst>
                  <a:ext uri="{FF2B5EF4-FFF2-40B4-BE49-F238E27FC236}">
                    <a16:creationId xmlns:a16="http://schemas.microsoft.com/office/drawing/2014/main" id="{FC8FC3E3-C51E-4C98-B49C-F0088708F1A6}"/>
                  </a:ext>
                </a:extLst>
              </p:cNvPr>
              <p:cNvSpPr txBox="1">
                <a:spLocks noChangeArrowheads="1"/>
              </p:cNvSpPr>
              <p:nvPr/>
            </p:nvSpPr>
            <p:spPr bwMode="auto">
              <a:xfrm>
                <a:off x="175"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8</a:t>
                </a:r>
                <a:endParaRPr lang="en-US" altLang="zh-CN" sz="2400">
                  <a:latin typeface="Times New Roman" panose="02020603050405020304" pitchFamily="18" charset="0"/>
                </a:endParaRPr>
              </a:p>
            </p:txBody>
          </p:sp>
          <p:sp>
            <p:nvSpPr>
              <p:cNvPr id="100562" name="Text Box 85">
                <a:extLst>
                  <a:ext uri="{FF2B5EF4-FFF2-40B4-BE49-F238E27FC236}">
                    <a16:creationId xmlns:a16="http://schemas.microsoft.com/office/drawing/2014/main" id="{46080664-6593-4896-BD18-ADD0B6AD4672}"/>
                  </a:ext>
                </a:extLst>
              </p:cNvPr>
              <p:cNvSpPr txBox="1">
                <a:spLocks noChangeArrowheads="1"/>
              </p:cNvSpPr>
              <p:nvPr/>
            </p:nvSpPr>
            <p:spPr bwMode="auto">
              <a:xfrm>
                <a:off x="358"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4</a:t>
                </a:r>
                <a:endParaRPr lang="en-US" altLang="zh-CN" sz="2400">
                  <a:latin typeface="Times New Roman" panose="02020603050405020304" pitchFamily="18" charset="0"/>
                </a:endParaRPr>
              </a:p>
            </p:txBody>
          </p:sp>
          <p:sp>
            <p:nvSpPr>
              <p:cNvPr id="100563" name="Text Box 86">
                <a:extLst>
                  <a:ext uri="{FF2B5EF4-FFF2-40B4-BE49-F238E27FC236}">
                    <a16:creationId xmlns:a16="http://schemas.microsoft.com/office/drawing/2014/main" id="{39756ABF-DC71-49B1-B47F-0CF0349957DF}"/>
                  </a:ext>
                </a:extLst>
              </p:cNvPr>
              <p:cNvSpPr txBox="1">
                <a:spLocks noChangeArrowheads="1"/>
              </p:cNvSpPr>
              <p:nvPr/>
            </p:nvSpPr>
            <p:spPr bwMode="auto">
              <a:xfrm>
                <a:off x="356"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5</a:t>
                </a:r>
                <a:endParaRPr lang="en-US" altLang="zh-CN" sz="2400">
                  <a:latin typeface="Times New Roman" panose="02020603050405020304" pitchFamily="18" charset="0"/>
                </a:endParaRPr>
              </a:p>
            </p:txBody>
          </p:sp>
          <p:sp>
            <p:nvSpPr>
              <p:cNvPr id="100564" name="Text Box 87">
                <a:extLst>
                  <a:ext uri="{FF2B5EF4-FFF2-40B4-BE49-F238E27FC236}">
                    <a16:creationId xmlns:a16="http://schemas.microsoft.com/office/drawing/2014/main" id="{1B4BF2D9-95FD-43E3-80D2-BE8C20B15BB8}"/>
                  </a:ext>
                </a:extLst>
              </p:cNvPr>
              <p:cNvSpPr txBox="1">
                <a:spLocks noChangeArrowheads="1"/>
              </p:cNvSpPr>
              <p:nvPr/>
            </p:nvSpPr>
            <p:spPr bwMode="auto">
              <a:xfrm>
                <a:off x="175"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6</a:t>
                </a:r>
                <a:endParaRPr lang="en-US" altLang="zh-CN" sz="2400">
                  <a:latin typeface="Times New Roman" panose="02020603050405020304" pitchFamily="18" charset="0"/>
                </a:endParaRPr>
              </a:p>
            </p:txBody>
          </p:sp>
          <p:sp>
            <p:nvSpPr>
              <p:cNvPr id="100565" name="Text Box 88">
                <a:extLst>
                  <a:ext uri="{FF2B5EF4-FFF2-40B4-BE49-F238E27FC236}">
                    <a16:creationId xmlns:a16="http://schemas.microsoft.com/office/drawing/2014/main" id="{DD36AB78-D98C-460F-9A98-172AE03E6573}"/>
                  </a:ext>
                </a:extLst>
              </p:cNvPr>
              <p:cNvSpPr txBox="1">
                <a:spLocks noChangeArrowheads="1"/>
              </p:cNvSpPr>
              <p:nvPr/>
            </p:nvSpPr>
            <p:spPr bwMode="auto">
              <a:xfrm>
                <a:off x="20"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7</a:t>
                </a:r>
                <a:endParaRPr lang="en-US" altLang="zh-CN" sz="2400">
                  <a:latin typeface="Times New Roman" panose="02020603050405020304" pitchFamily="18" charset="0"/>
                </a:endParaRPr>
              </a:p>
            </p:txBody>
          </p:sp>
        </p:grpSp>
        <p:grpSp>
          <p:nvGrpSpPr>
            <p:cNvPr id="100539" name="Group 89">
              <a:extLst>
                <a:ext uri="{FF2B5EF4-FFF2-40B4-BE49-F238E27FC236}">
                  <a16:creationId xmlns:a16="http://schemas.microsoft.com/office/drawing/2014/main" id="{DC698C02-3D3B-4596-9433-5F7EC324C726}"/>
                </a:ext>
              </a:extLst>
            </p:cNvPr>
            <p:cNvGrpSpPr>
              <a:grpSpLocks/>
            </p:cNvGrpSpPr>
            <p:nvPr/>
          </p:nvGrpSpPr>
          <p:grpSpPr bwMode="auto">
            <a:xfrm>
              <a:off x="3638" y="251"/>
              <a:ext cx="536" cy="517"/>
              <a:chOff x="0" y="0"/>
              <a:chExt cx="536" cy="517"/>
            </a:xfrm>
          </p:grpSpPr>
          <p:grpSp>
            <p:nvGrpSpPr>
              <p:cNvPr id="100543" name="Group 90">
                <a:extLst>
                  <a:ext uri="{FF2B5EF4-FFF2-40B4-BE49-F238E27FC236}">
                    <a16:creationId xmlns:a16="http://schemas.microsoft.com/office/drawing/2014/main" id="{4A6697FF-BC46-4CCD-8522-3901E741C3F2}"/>
                  </a:ext>
                </a:extLst>
              </p:cNvPr>
              <p:cNvGrpSpPr>
                <a:grpSpLocks/>
              </p:cNvGrpSpPr>
              <p:nvPr/>
            </p:nvGrpSpPr>
            <p:grpSpPr bwMode="auto">
              <a:xfrm>
                <a:off x="0" y="0"/>
                <a:ext cx="491" cy="458"/>
                <a:chOff x="0" y="0"/>
                <a:chExt cx="432" cy="432"/>
              </a:xfrm>
            </p:grpSpPr>
            <p:sp>
              <p:nvSpPr>
                <p:cNvPr id="100552" name="Rectangle 91">
                  <a:extLst>
                    <a:ext uri="{FF2B5EF4-FFF2-40B4-BE49-F238E27FC236}">
                      <a16:creationId xmlns:a16="http://schemas.microsoft.com/office/drawing/2014/main" id="{296DE116-B7F7-4737-B7D3-1888C94650C6}"/>
                    </a:ext>
                  </a:extLst>
                </p:cNvPr>
                <p:cNvSpPr>
                  <a:spLocks noChangeArrowheads="1"/>
                </p:cNvSpPr>
                <p:nvPr/>
              </p:nvSpPr>
              <p:spPr bwMode="auto">
                <a:xfrm>
                  <a:off x="0" y="0"/>
                  <a:ext cx="432" cy="432"/>
                </a:xfrm>
                <a:prstGeom prst="rect">
                  <a:avLst/>
                </a:prstGeom>
                <a:solidFill>
                  <a:srgbClr val="FFFF66"/>
                </a:solidFill>
                <a:ln w="9525">
                  <a:solidFill>
                    <a:schemeClr val="tx1"/>
                  </a:solidFill>
                  <a:miter lim="800000"/>
                  <a:headEnd/>
                  <a:tailEnd/>
                </a:ln>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100553" name="Line 92">
                  <a:extLst>
                    <a:ext uri="{FF2B5EF4-FFF2-40B4-BE49-F238E27FC236}">
                      <a16:creationId xmlns:a16="http://schemas.microsoft.com/office/drawing/2014/main" id="{86B34DE3-4A8A-496C-8B35-45E5F42B4F55}"/>
                    </a:ext>
                  </a:extLst>
                </p:cNvPr>
                <p:cNvSpPr>
                  <a:spLocks noChangeShapeType="1"/>
                </p:cNvSpPr>
                <p:nvPr/>
              </p:nvSpPr>
              <p:spPr bwMode="auto">
                <a:xfrm>
                  <a:off x="0" y="144"/>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554" name="Line 93">
                  <a:extLst>
                    <a:ext uri="{FF2B5EF4-FFF2-40B4-BE49-F238E27FC236}">
                      <a16:creationId xmlns:a16="http://schemas.microsoft.com/office/drawing/2014/main" id="{DFEF42FD-CE62-4407-A91A-3F517C7B94B8}"/>
                    </a:ext>
                  </a:extLst>
                </p:cNvPr>
                <p:cNvSpPr>
                  <a:spLocks noChangeShapeType="1"/>
                </p:cNvSpPr>
                <p:nvPr/>
              </p:nvSpPr>
              <p:spPr bwMode="auto">
                <a:xfrm>
                  <a:off x="0" y="28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555" name="Line 94">
                  <a:extLst>
                    <a:ext uri="{FF2B5EF4-FFF2-40B4-BE49-F238E27FC236}">
                      <a16:creationId xmlns:a16="http://schemas.microsoft.com/office/drawing/2014/main" id="{9B66BBDC-384E-4529-878A-E8EBE072223D}"/>
                    </a:ext>
                  </a:extLst>
                </p:cNvPr>
                <p:cNvSpPr>
                  <a:spLocks noChangeShapeType="1"/>
                </p:cNvSpPr>
                <p:nvPr/>
              </p:nvSpPr>
              <p:spPr bwMode="auto">
                <a:xfrm>
                  <a:off x="144"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556" name="Line 95">
                  <a:extLst>
                    <a:ext uri="{FF2B5EF4-FFF2-40B4-BE49-F238E27FC236}">
                      <a16:creationId xmlns:a16="http://schemas.microsoft.com/office/drawing/2014/main" id="{B7F43CCB-DA1F-463D-942F-22F5CA591FF6}"/>
                    </a:ext>
                  </a:extLst>
                </p:cNvPr>
                <p:cNvSpPr>
                  <a:spLocks noChangeShapeType="1"/>
                </p:cNvSpPr>
                <p:nvPr/>
              </p:nvSpPr>
              <p:spPr bwMode="auto">
                <a:xfrm>
                  <a:off x="288"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0544" name="Text Box 96">
                <a:extLst>
                  <a:ext uri="{FF2B5EF4-FFF2-40B4-BE49-F238E27FC236}">
                    <a16:creationId xmlns:a16="http://schemas.microsoft.com/office/drawing/2014/main" id="{DD89FED6-EAE9-4B0D-A23F-B088434050EA}"/>
                  </a:ext>
                </a:extLst>
              </p:cNvPr>
              <p:cNvSpPr txBox="1">
                <a:spLocks noChangeArrowheads="1"/>
              </p:cNvSpPr>
              <p:nvPr/>
            </p:nvSpPr>
            <p:spPr bwMode="auto">
              <a:xfrm>
                <a:off x="22"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1</a:t>
                </a:r>
                <a:endParaRPr lang="en-US" altLang="zh-CN" sz="2400">
                  <a:latin typeface="Times New Roman" panose="02020603050405020304" pitchFamily="18" charset="0"/>
                </a:endParaRPr>
              </a:p>
            </p:txBody>
          </p:sp>
          <p:sp>
            <p:nvSpPr>
              <p:cNvPr id="100545" name="Text Box 97">
                <a:extLst>
                  <a:ext uri="{FF2B5EF4-FFF2-40B4-BE49-F238E27FC236}">
                    <a16:creationId xmlns:a16="http://schemas.microsoft.com/office/drawing/2014/main" id="{39C57424-C011-432D-B3DD-8D78CF9F1B6C}"/>
                  </a:ext>
                </a:extLst>
              </p:cNvPr>
              <p:cNvSpPr txBox="1">
                <a:spLocks noChangeArrowheads="1"/>
              </p:cNvSpPr>
              <p:nvPr/>
            </p:nvSpPr>
            <p:spPr bwMode="auto">
              <a:xfrm>
                <a:off x="22"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2</a:t>
                </a:r>
                <a:endParaRPr lang="en-US" altLang="zh-CN" sz="2400">
                  <a:latin typeface="Times New Roman" panose="02020603050405020304" pitchFamily="18" charset="0"/>
                </a:endParaRPr>
              </a:p>
            </p:txBody>
          </p:sp>
          <p:sp>
            <p:nvSpPr>
              <p:cNvPr id="100546" name="Text Box 98">
                <a:extLst>
                  <a:ext uri="{FF2B5EF4-FFF2-40B4-BE49-F238E27FC236}">
                    <a16:creationId xmlns:a16="http://schemas.microsoft.com/office/drawing/2014/main" id="{C4D3C60A-A2FA-4E33-989F-D77FE798120F}"/>
                  </a:ext>
                </a:extLst>
              </p:cNvPr>
              <p:cNvSpPr txBox="1">
                <a:spLocks noChangeArrowheads="1"/>
              </p:cNvSpPr>
              <p:nvPr/>
            </p:nvSpPr>
            <p:spPr bwMode="auto">
              <a:xfrm>
                <a:off x="3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3</a:t>
                </a:r>
                <a:endParaRPr lang="en-US" altLang="zh-CN" sz="2400">
                  <a:latin typeface="Times New Roman" panose="02020603050405020304" pitchFamily="18" charset="0"/>
                </a:endParaRPr>
              </a:p>
            </p:txBody>
          </p:sp>
          <p:sp>
            <p:nvSpPr>
              <p:cNvPr id="100547" name="Text Box 99">
                <a:extLst>
                  <a:ext uri="{FF2B5EF4-FFF2-40B4-BE49-F238E27FC236}">
                    <a16:creationId xmlns:a16="http://schemas.microsoft.com/office/drawing/2014/main" id="{279F5F3C-34E6-43F9-BD5C-D0D1DB9CE1E8}"/>
                  </a:ext>
                </a:extLst>
              </p:cNvPr>
              <p:cNvSpPr txBox="1">
                <a:spLocks noChangeArrowheads="1"/>
              </p:cNvSpPr>
              <p:nvPr/>
            </p:nvSpPr>
            <p:spPr bwMode="auto">
              <a:xfrm>
                <a:off x="175"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8</a:t>
                </a:r>
                <a:endParaRPr lang="en-US" altLang="zh-CN" sz="2400">
                  <a:latin typeface="Times New Roman" panose="02020603050405020304" pitchFamily="18" charset="0"/>
                </a:endParaRPr>
              </a:p>
            </p:txBody>
          </p:sp>
          <p:sp>
            <p:nvSpPr>
              <p:cNvPr id="100548" name="Text Box 100">
                <a:extLst>
                  <a:ext uri="{FF2B5EF4-FFF2-40B4-BE49-F238E27FC236}">
                    <a16:creationId xmlns:a16="http://schemas.microsoft.com/office/drawing/2014/main" id="{10784E15-6006-4F33-9471-2388B63FA35C}"/>
                  </a:ext>
                </a:extLst>
              </p:cNvPr>
              <p:cNvSpPr txBox="1">
                <a:spLocks noChangeArrowheads="1"/>
              </p:cNvSpPr>
              <p:nvPr/>
            </p:nvSpPr>
            <p:spPr bwMode="auto">
              <a:xfrm>
                <a:off x="154"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4</a:t>
                </a:r>
                <a:endParaRPr lang="en-US" altLang="zh-CN" sz="2400">
                  <a:latin typeface="Times New Roman" panose="02020603050405020304" pitchFamily="18" charset="0"/>
                </a:endParaRPr>
              </a:p>
            </p:txBody>
          </p:sp>
          <p:sp>
            <p:nvSpPr>
              <p:cNvPr id="100549" name="Text Box 101">
                <a:extLst>
                  <a:ext uri="{FF2B5EF4-FFF2-40B4-BE49-F238E27FC236}">
                    <a16:creationId xmlns:a16="http://schemas.microsoft.com/office/drawing/2014/main" id="{8CD03A07-56DD-466C-9B06-9B2109676DB4}"/>
                  </a:ext>
                </a:extLst>
              </p:cNvPr>
              <p:cNvSpPr txBox="1">
                <a:spLocks noChangeArrowheads="1"/>
              </p:cNvSpPr>
              <p:nvPr/>
            </p:nvSpPr>
            <p:spPr bwMode="auto">
              <a:xfrm>
                <a:off x="356"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5</a:t>
                </a:r>
                <a:endParaRPr lang="en-US" altLang="zh-CN" sz="2400">
                  <a:latin typeface="Times New Roman" panose="02020603050405020304" pitchFamily="18" charset="0"/>
                </a:endParaRPr>
              </a:p>
            </p:txBody>
          </p:sp>
          <p:sp>
            <p:nvSpPr>
              <p:cNvPr id="100550" name="Text Box 102">
                <a:extLst>
                  <a:ext uri="{FF2B5EF4-FFF2-40B4-BE49-F238E27FC236}">
                    <a16:creationId xmlns:a16="http://schemas.microsoft.com/office/drawing/2014/main" id="{59146F73-8A19-4A10-8E2F-77B21753D6B2}"/>
                  </a:ext>
                </a:extLst>
              </p:cNvPr>
              <p:cNvSpPr txBox="1">
                <a:spLocks noChangeArrowheads="1"/>
              </p:cNvSpPr>
              <p:nvPr/>
            </p:nvSpPr>
            <p:spPr bwMode="auto">
              <a:xfrm>
                <a:off x="175"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6</a:t>
                </a:r>
                <a:endParaRPr lang="en-US" altLang="zh-CN" sz="2400">
                  <a:latin typeface="Times New Roman" panose="02020603050405020304" pitchFamily="18" charset="0"/>
                </a:endParaRPr>
              </a:p>
            </p:txBody>
          </p:sp>
          <p:sp>
            <p:nvSpPr>
              <p:cNvPr id="100551" name="Text Box 103">
                <a:extLst>
                  <a:ext uri="{FF2B5EF4-FFF2-40B4-BE49-F238E27FC236}">
                    <a16:creationId xmlns:a16="http://schemas.microsoft.com/office/drawing/2014/main" id="{4989E823-1C35-4F0B-B91C-C6E41B9D74A5}"/>
                  </a:ext>
                </a:extLst>
              </p:cNvPr>
              <p:cNvSpPr txBox="1">
                <a:spLocks noChangeArrowheads="1"/>
              </p:cNvSpPr>
              <p:nvPr/>
            </p:nvSpPr>
            <p:spPr bwMode="auto">
              <a:xfrm>
                <a:off x="20"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7</a:t>
                </a:r>
                <a:endParaRPr lang="en-US" altLang="zh-CN" sz="2400">
                  <a:latin typeface="Times New Roman" panose="02020603050405020304" pitchFamily="18" charset="0"/>
                </a:endParaRPr>
              </a:p>
            </p:txBody>
          </p:sp>
        </p:grpSp>
        <p:sp>
          <p:nvSpPr>
            <p:cNvPr id="100540" name="Line 104">
              <a:extLst>
                <a:ext uri="{FF2B5EF4-FFF2-40B4-BE49-F238E27FC236}">
                  <a16:creationId xmlns:a16="http://schemas.microsoft.com/office/drawing/2014/main" id="{D2A2118C-7BFB-42A4-9BDE-5C6A690F77CF}"/>
                </a:ext>
              </a:extLst>
            </p:cNvPr>
            <p:cNvSpPr>
              <a:spLocks noChangeShapeType="1"/>
            </p:cNvSpPr>
            <p:nvPr/>
          </p:nvSpPr>
          <p:spPr bwMode="auto">
            <a:xfrm>
              <a:off x="2064" y="0"/>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541" name="Line 105">
              <a:extLst>
                <a:ext uri="{FF2B5EF4-FFF2-40B4-BE49-F238E27FC236}">
                  <a16:creationId xmlns:a16="http://schemas.microsoft.com/office/drawing/2014/main" id="{D09ED277-379C-4C76-8BCD-06EA1BA73322}"/>
                </a:ext>
              </a:extLst>
            </p:cNvPr>
            <p:cNvSpPr>
              <a:spLocks noChangeShapeType="1"/>
            </p:cNvSpPr>
            <p:nvPr/>
          </p:nvSpPr>
          <p:spPr bwMode="auto">
            <a:xfrm>
              <a:off x="2064" y="0"/>
              <a:ext cx="182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542" name="Line 106">
              <a:extLst>
                <a:ext uri="{FF2B5EF4-FFF2-40B4-BE49-F238E27FC236}">
                  <a16:creationId xmlns:a16="http://schemas.microsoft.com/office/drawing/2014/main" id="{CF852D56-842E-4743-AC52-5F07F558B655}"/>
                </a:ext>
              </a:extLst>
            </p:cNvPr>
            <p:cNvSpPr>
              <a:spLocks noChangeShapeType="1"/>
            </p:cNvSpPr>
            <p:nvPr/>
          </p:nvSpPr>
          <p:spPr bwMode="auto">
            <a:xfrm flipH="1">
              <a:off x="192" y="0"/>
              <a:ext cx="1872"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4923" name="Text Box 107">
            <a:extLst>
              <a:ext uri="{FF2B5EF4-FFF2-40B4-BE49-F238E27FC236}">
                <a16:creationId xmlns:a16="http://schemas.microsoft.com/office/drawing/2014/main" id="{C8B15E2A-498E-4229-8988-F7234BACB5F0}"/>
              </a:ext>
            </a:extLst>
          </p:cNvPr>
          <p:cNvSpPr txBox="1">
            <a:spLocks noChangeArrowheads="1"/>
          </p:cNvSpPr>
          <p:nvPr/>
        </p:nvSpPr>
        <p:spPr bwMode="auto">
          <a:xfrm>
            <a:off x="8210551" y="2706688"/>
            <a:ext cx="7457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latin typeface="Times New Roman" panose="02020603050405020304" pitchFamily="18" charset="0"/>
              </a:rPr>
              <a:t>2+4</a:t>
            </a:r>
          </a:p>
        </p:txBody>
      </p:sp>
      <p:sp>
        <p:nvSpPr>
          <p:cNvPr id="34924" name="Text Box 108">
            <a:extLst>
              <a:ext uri="{FF2B5EF4-FFF2-40B4-BE49-F238E27FC236}">
                <a16:creationId xmlns:a16="http://schemas.microsoft.com/office/drawing/2014/main" id="{8B737DFA-AFE8-4515-A3F2-5C262C4B1743}"/>
              </a:ext>
            </a:extLst>
          </p:cNvPr>
          <p:cNvSpPr txBox="1">
            <a:spLocks noChangeArrowheads="1"/>
          </p:cNvSpPr>
          <p:nvPr/>
        </p:nvSpPr>
        <p:spPr bwMode="auto">
          <a:xfrm>
            <a:off x="2495551" y="2706688"/>
            <a:ext cx="7457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latin typeface="Times New Roman" panose="02020603050405020304" pitchFamily="18" charset="0"/>
              </a:rPr>
              <a:t>2+3</a:t>
            </a:r>
          </a:p>
        </p:txBody>
      </p:sp>
      <p:sp>
        <p:nvSpPr>
          <p:cNvPr id="34925" name="Text Box 109">
            <a:extLst>
              <a:ext uri="{FF2B5EF4-FFF2-40B4-BE49-F238E27FC236}">
                <a16:creationId xmlns:a16="http://schemas.microsoft.com/office/drawing/2014/main" id="{F604BAD6-AC6C-419F-ACB7-C319523CBB07}"/>
              </a:ext>
            </a:extLst>
          </p:cNvPr>
          <p:cNvSpPr txBox="1">
            <a:spLocks noChangeArrowheads="1"/>
          </p:cNvSpPr>
          <p:nvPr/>
        </p:nvSpPr>
        <p:spPr bwMode="auto">
          <a:xfrm>
            <a:off x="5324476" y="2706688"/>
            <a:ext cx="7457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latin typeface="Times New Roman" panose="02020603050405020304" pitchFamily="18" charset="0"/>
              </a:rPr>
              <a:t>2+3</a:t>
            </a:r>
          </a:p>
        </p:txBody>
      </p:sp>
      <p:grpSp>
        <p:nvGrpSpPr>
          <p:cNvPr id="34926" name="Group 110">
            <a:extLst>
              <a:ext uri="{FF2B5EF4-FFF2-40B4-BE49-F238E27FC236}">
                <a16:creationId xmlns:a16="http://schemas.microsoft.com/office/drawing/2014/main" id="{4AC583DA-8335-4E7C-908E-222FFA3D83E9}"/>
              </a:ext>
            </a:extLst>
          </p:cNvPr>
          <p:cNvGrpSpPr>
            <a:grpSpLocks/>
          </p:cNvGrpSpPr>
          <p:nvPr/>
        </p:nvGrpSpPr>
        <p:grpSpPr bwMode="auto">
          <a:xfrm>
            <a:off x="5902325" y="3159125"/>
            <a:ext cx="2209800" cy="1506538"/>
            <a:chOff x="0" y="0"/>
            <a:chExt cx="1392" cy="949"/>
          </a:xfrm>
        </p:grpSpPr>
        <p:grpSp>
          <p:nvGrpSpPr>
            <p:cNvPr id="100505" name="Group 111">
              <a:extLst>
                <a:ext uri="{FF2B5EF4-FFF2-40B4-BE49-F238E27FC236}">
                  <a16:creationId xmlns:a16="http://schemas.microsoft.com/office/drawing/2014/main" id="{306C22A9-DA59-427C-82B1-D84B916A29A9}"/>
                </a:ext>
              </a:extLst>
            </p:cNvPr>
            <p:cNvGrpSpPr>
              <a:grpSpLocks/>
            </p:cNvGrpSpPr>
            <p:nvPr/>
          </p:nvGrpSpPr>
          <p:grpSpPr bwMode="auto">
            <a:xfrm>
              <a:off x="0" y="432"/>
              <a:ext cx="538" cy="517"/>
              <a:chOff x="0" y="0"/>
              <a:chExt cx="538" cy="517"/>
            </a:xfrm>
          </p:grpSpPr>
          <p:grpSp>
            <p:nvGrpSpPr>
              <p:cNvPr id="100523" name="Group 112">
                <a:extLst>
                  <a:ext uri="{FF2B5EF4-FFF2-40B4-BE49-F238E27FC236}">
                    <a16:creationId xmlns:a16="http://schemas.microsoft.com/office/drawing/2014/main" id="{8284421B-C563-419B-B0B0-B25080871DA6}"/>
                  </a:ext>
                </a:extLst>
              </p:cNvPr>
              <p:cNvGrpSpPr>
                <a:grpSpLocks/>
              </p:cNvGrpSpPr>
              <p:nvPr/>
            </p:nvGrpSpPr>
            <p:grpSpPr bwMode="auto">
              <a:xfrm>
                <a:off x="0" y="0"/>
                <a:ext cx="491" cy="458"/>
                <a:chOff x="0" y="0"/>
                <a:chExt cx="432" cy="432"/>
              </a:xfrm>
            </p:grpSpPr>
            <p:sp>
              <p:nvSpPr>
                <p:cNvPr id="100532" name="Rectangle 113">
                  <a:extLst>
                    <a:ext uri="{FF2B5EF4-FFF2-40B4-BE49-F238E27FC236}">
                      <a16:creationId xmlns:a16="http://schemas.microsoft.com/office/drawing/2014/main" id="{40836AD8-E01C-455F-8E91-2E360790DB9D}"/>
                    </a:ext>
                  </a:extLst>
                </p:cNvPr>
                <p:cNvSpPr>
                  <a:spLocks noChangeArrowheads="1"/>
                </p:cNvSpPr>
                <p:nvPr/>
              </p:nvSpPr>
              <p:spPr bwMode="auto">
                <a:xfrm>
                  <a:off x="0" y="0"/>
                  <a:ext cx="432" cy="432"/>
                </a:xfrm>
                <a:prstGeom prst="rect">
                  <a:avLst/>
                </a:prstGeom>
                <a:solidFill>
                  <a:srgbClr val="FFFF66"/>
                </a:solidFill>
                <a:ln w="9525">
                  <a:solidFill>
                    <a:schemeClr val="tx1"/>
                  </a:solidFill>
                  <a:miter lim="800000"/>
                  <a:headEnd/>
                  <a:tailEnd/>
                </a:ln>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100533" name="Line 114">
                  <a:extLst>
                    <a:ext uri="{FF2B5EF4-FFF2-40B4-BE49-F238E27FC236}">
                      <a16:creationId xmlns:a16="http://schemas.microsoft.com/office/drawing/2014/main" id="{9634E755-8234-4F16-BC6C-2FB3194F4BB9}"/>
                    </a:ext>
                  </a:extLst>
                </p:cNvPr>
                <p:cNvSpPr>
                  <a:spLocks noChangeShapeType="1"/>
                </p:cNvSpPr>
                <p:nvPr/>
              </p:nvSpPr>
              <p:spPr bwMode="auto">
                <a:xfrm>
                  <a:off x="0" y="144"/>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534" name="Line 115">
                  <a:extLst>
                    <a:ext uri="{FF2B5EF4-FFF2-40B4-BE49-F238E27FC236}">
                      <a16:creationId xmlns:a16="http://schemas.microsoft.com/office/drawing/2014/main" id="{F209AD70-9206-46DC-8295-50E52DEA2591}"/>
                    </a:ext>
                  </a:extLst>
                </p:cNvPr>
                <p:cNvSpPr>
                  <a:spLocks noChangeShapeType="1"/>
                </p:cNvSpPr>
                <p:nvPr/>
              </p:nvSpPr>
              <p:spPr bwMode="auto">
                <a:xfrm>
                  <a:off x="0" y="28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535" name="Line 116">
                  <a:extLst>
                    <a:ext uri="{FF2B5EF4-FFF2-40B4-BE49-F238E27FC236}">
                      <a16:creationId xmlns:a16="http://schemas.microsoft.com/office/drawing/2014/main" id="{0F4D7858-8BC5-4C6A-84FB-C46B00500AB4}"/>
                    </a:ext>
                  </a:extLst>
                </p:cNvPr>
                <p:cNvSpPr>
                  <a:spLocks noChangeShapeType="1"/>
                </p:cNvSpPr>
                <p:nvPr/>
              </p:nvSpPr>
              <p:spPr bwMode="auto">
                <a:xfrm>
                  <a:off x="144"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536" name="Line 117">
                  <a:extLst>
                    <a:ext uri="{FF2B5EF4-FFF2-40B4-BE49-F238E27FC236}">
                      <a16:creationId xmlns:a16="http://schemas.microsoft.com/office/drawing/2014/main" id="{03B18B6D-E424-4C3B-B7BA-592C9CE1844A}"/>
                    </a:ext>
                  </a:extLst>
                </p:cNvPr>
                <p:cNvSpPr>
                  <a:spLocks noChangeShapeType="1"/>
                </p:cNvSpPr>
                <p:nvPr/>
              </p:nvSpPr>
              <p:spPr bwMode="auto">
                <a:xfrm>
                  <a:off x="288"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0524" name="Text Box 118">
                <a:extLst>
                  <a:ext uri="{FF2B5EF4-FFF2-40B4-BE49-F238E27FC236}">
                    <a16:creationId xmlns:a16="http://schemas.microsoft.com/office/drawing/2014/main" id="{C24C453D-8B8B-4817-8DAF-F8091A2FEE69}"/>
                  </a:ext>
                </a:extLst>
              </p:cNvPr>
              <p:cNvSpPr txBox="1">
                <a:spLocks noChangeArrowheads="1"/>
              </p:cNvSpPr>
              <p:nvPr/>
            </p:nvSpPr>
            <p:spPr bwMode="auto">
              <a:xfrm>
                <a:off x="22"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1</a:t>
                </a:r>
                <a:endParaRPr lang="en-US" altLang="zh-CN" sz="2400">
                  <a:latin typeface="Times New Roman" panose="02020603050405020304" pitchFamily="18" charset="0"/>
                </a:endParaRPr>
              </a:p>
            </p:txBody>
          </p:sp>
          <p:sp>
            <p:nvSpPr>
              <p:cNvPr id="100525" name="Text Box 119">
                <a:extLst>
                  <a:ext uri="{FF2B5EF4-FFF2-40B4-BE49-F238E27FC236}">
                    <a16:creationId xmlns:a16="http://schemas.microsoft.com/office/drawing/2014/main" id="{3F68CAFA-09CF-471A-808D-B1CDC97CD48C}"/>
                  </a:ext>
                </a:extLst>
              </p:cNvPr>
              <p:cNvSpPr txBox="1">
                <a:spLocks noChangeArrowheads="1"/>
              </p:cNvSpPr>
              <p:nvPr/>
            </p:nvSpPr>
            <p:spPr bwMode="auto">
              <a:xfrm>
                <a:off x="1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2</a:t>
                </a:r>
                <a:endParaRPr lang="en-US" altLang="zh-CN" sz="2400">
                  <a:latin typeface="Times New Roman" panose="02020603050405020304" pitchFamily="18" charset="0"/>
                </a:endParaRPr>
              </a:p>
            </p:txBody>
          </p:sp>
          <p:sp>
            <p:nvSpPr>
              <p:cNvPr id="100526" name="Text Box 120">
                <a:extLst>
                  <a:ext uri="{FF2B5EF4-FFF2-40B4-BE49-F238E27FC236}">
                    <a16:creationId xmlns:a16="http://schemas.microsoft.com/office/drawing/2014/main" id="{501CB085-5D68-412A-9E99-0C4BFE37ED18}"/>
                  </a:ext>
                </a:extLst>
              </p:cNvPr>
              <p:cNvSpPr txBox="1">
                <a:spLocks noChangeArrowheads="1"/>
              </p:cNvSpPr>
              <p:nvPr/>
            </p:nvSpPr>
            <p:spPr bwMode="auto">
              <a:xfrm>
                <a:off x="3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3</a:t>
                </a:r>
                <a:endParaRPr lang="en-US" altLang="zh-CN" sz="2400">
                  <a:latin typeface="Times New Roman" panose="02020603050405020304" pitchFamily="18" charset="0"/>
                </a:endParaRPr>
              </a:p>
            </p:txBody>
          </p:sp>
          <p:sp>
            <p:nvSpPr>
              <p:cNvPr id="100527" name="Text Box 121">
                <a:extLst>
                  <a:ext uri="{FF2B5EF4-FFF2-40B4-BE49-F238E27FC236}">
                    <a16:creationId xmlns:a16="http://schemas.microsoft.com/office/drawing/2014/main" id="{B46C698D-97F8-481A-9652-9C1F81E01488}"/>
                  </a:ext>
                </a:extLst>
              </p:cNvPr>
              <p:cNvSpPr txBox="1">
                <a:spLocks noChangeArrowheads="1"/>
              </p:cNvSpPr>
              <p:nvPr/>
            </p:nvSpPr>
            <p:spPr bwMode="auto">
              <a:xfrm>
                <a:off x="175" y="14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8</a:t>
                </a:r>
                <a:endParaRPr lang="en-US" altLang="zh-CN" sz="2400">
                  <a:latin typeface="Times New Roman" panose="02020603050405020304" pitchFamily="18" charset="0"/>
                </a:endParaRPr>
              </a:p>
            </p:txBody>
          </p:sp>
          <p:sp>
            <p:nvSpPr>
              <p:cNvPr id="100528" name="Text Box 122">
                <a:extLst>
                  <a:ext uri="{FF2B5EF4-FFF2-40B4-BE49-F238E27FC236}">
                    <a16:creationId xmlns:a16="http://schemas.microsoft.com/office/drawing/2014/main" id="{EFBE7ECE-4BD5-4263-B76C-00B162F4AF8D}"/>
                  </a:ext>
                </a:extLst>
              </p:cNvPr>
              <p:cNvSpPr txBox="1">
                <a:spLocks noChangeArrowheads="1"/>
              </p:cNvSpPr>
              <p:nvPr/>
            </p:nvSpPr>
            <p:spPr bwMode="auto">
              <a:xfrm>
                <a:off x="358"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4</a:t>
                </a:r>
                <a:endParaRPr lang="en-US" altLang="zh-CN" sz="2400">
                  <a:latin typeface="Times New Roman" panose="02020603050405020304" pitchFamily="18" charset="0"/>
                </a:endParaRPr>
              </a:p>
            </p:txBody>
          </p:sp>
          <p:sp>
            <p:nvSpPr>
              <p:cNvPr id="100529" name="Text Box 123">
                <a:extLst>
                  <a:ext uri="{FF2B5EF4-FFF2-40B4-BE49-F238E27FC236}">
                    <a16:creationId xmlns:a16="http://schemas.microsoft.com/office/drawing/2014/main" id="{2F9CFCA3-BB56-4524-BBB5-74881FF76215}"/>
                  </a:ext>
                </a:extLst>
              </p:cNvPr>
              <p:cNvSpPr txBox="1">
                <a:spLocks noChangeArrowheads="1"/>
              </p:cNvSpPr>
              <p:nvPr/>
            </p:nvSpPr>
            <p:spPr bwMode="auto">
              <a:xfrm>
                <a:off x="356"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5</a:t>
                </a:r>
                <a:endParaRPr lang="en-US" altLang="zh-CN" sz="2400">
                  <a:latin typeface="Times New Roman" panose="02020603050405020304" pitchFamily="18" charset="0"/>
                </a:endParaRPr>
              </a:p>
            </p:txBody>
          </p:sp>
          <p:sp>
            <p:nvSpPr>
              <p:cNvPr id="100530" name="Text Box 124">
                <a:extLst>
                  <a:ext uri="{FF2B5EF4-FFF2-40B4-BE49-F238E27FC236}">
                    <a16:creationId xmlns:a16="http://schemas.microsoft.com/office/drawing/2014/main" id="{E0775494-07ED-4B86-9908-1169456245B7}"/>
                  </a:ext>
                </a:extLst>
              </p:cNvPr>
              <p:cNvSpPr txBox="1">
                <a:spLocks noChangeArrowheads="1"/>
              </p:cNvSpPr>
              <p:nvPr/>
            </p:nvSpPr>
            <p:spPr bwMode="auto">
              <a:xfrm>
                <a:off x="175"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6</a:t>
                </a:r>
                <a:endParaRPr lang="en-US" altLang="zh-CN" sz="2400">
                  <a:latin typeface="Times New Roman" panose="02020603050405020304" pitchFamily="18" charset="0"/>
                </a:endParaRPr>
              </a:p>
            </p:txBody>
          </p:sp>
          <p:sp>
            <p:nvSpPr>
              <p:cNvPr id="100531" name="Text Box 125">
                <a:extLst>
                  <a:ext uri="{FF2B5EF4-FFF2-40B4-BE49-F238E27FC236}">
                    <a16:creationId xmlns:a16="http://schemas.microsoft.com/office/drawing/2014/main" id="{71C312E6-03CF-4D1D-B31C-6F896C89CB08}"/>
                  </a:ext>
                </a:extLst>
              </p:cNvPr>
              <p:cNvSpPr txBox="1">
                <a:spLocks noChangeArrowheads="1"/>
              </p:cNvSpPr>
              <p:nvPr/>
            </p:nvSpPr>
            <p:spPr bwMode="auto">
              <a:xfrm>
                <a:off x="20"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7</a:t>
                </a:r>
                <a:endParaRPr lang="en-US" altLang="zh-CN" sz="2400">
                  <a:latin typeface="Times New Roman" panose="02020603050405020304" pitchFamily="18" charset="0"/>
                </a:endParaRPr>
              </a:p>
            </p:txBody>
          </p:sp>
        </p:grpSp>
        <p:grpSp>
          <p:nvGrpSpPr>
            <p:cNvPr id="100506" name="Group 126">
              <a:extLst>
                <a:ext uri="{FF2B5EF4-FFF2-40B4-BE49-F238E27FC236}">
                  <a16:creationId xmlns:a16="http://schemas.microsoft.com/office/drawing/2014/main" id="{6C168900-EC52-40E7-8092-BB3586AF415A}"/>
                </a:ext>
              </a:extLst>
            </p:cNvPr>
            <p:cNvGrpSpPr>
              <a:grpSpLocks/>
            </p:cNvGrpSpPr>
            <p:nvPr/>
          </p:nvGrpSpPr>
          <p:grpSpPr bwMode="auto">
            <a:xfrm>
              <a:off x="854" y="432"/>
              <a:ext cx="538" cy="517"/>
              <a:chOff x="0" y="0"/>
              <a:chExt cx="538" cy="517"/>
            </a:xfrm>
          </p:grpSpPr>
          <p:grpSp>
            <p:nvGrpSpPr>
              <p:cNvPr id="100509" name="Group 127">
                <a:extLst>
                  <a:ext uri="{FF2B5EF4-FFF2-40B4-BE49-F238E27FC236}">
                    <a16:creationId xmlns:a16="http://schemas.microsoft.com/office/drawing/2014/main" id="{90C95DCB-DEBC-4629-ACCD-1779F53E591F}"/>
                  </a:ext>
                </a:extLst>
              </p:cNvPr>
              <p:cNvGrpSpPr>
                <a:grpSpLocks/>
              </p:cNvGrpSpPr>
              <p:nvPr/>
            </p:nvGrpSpPr>
            <p:grpSpPr bwMode="auto">
              <a:xfrm>
                <a:off x="0" y="0"/>
                <a:ext cx="491" cy="458"/>
                <a:chOff x="0" y="0"/>
                <a:chExt cx="432" cy="432"/>
              </a:xfrm>
            </p:grpSpPr>
            <p:sp>
              <p:nvSpPr>
                <p:cNvPr id="100518" name="Rectangle 128">
                  <a:extLst>
                    <a:ext uri="{FF2B5EF4-FFF2-40B4-BE49-F238E27FC236}">
                      <a16:creationId xmlns:a16="http://schemas.microsoft.com/office/drawing/2014/main" id="{09EC7884-9299-4384-B618-3392BF2077EC}"/>
                    </a:ext>
                  </a:extLst>
                </p:cNvPr>
                <p:cNvSpPr>
                  <a:spLocks noChangeArrowheads="1"/>
                </p:cNvSpPr>
                <p:nvPr/>
              </p:nvSpPr>
              <p:spPr bwMode="auto">
                <a:xfrm>
                  <a:off x="0" y="0"/>
                  <a:ext cx="432" cy="432"/>
                </a:xfrm>
                <a:prstGeom prst="rect">
                  <a:avLst/>
                </a:prstGeom>
                <a:solidFill>
                  <a:srgbClr val="FFFF66"/>
                </a:solidFill>
                <a:ln w="9525">
                  <a:solidFill>
                    <a:schemeClr val="tx1"/>
                  </a:solidFill>
                  <a:miter lim="800000"/>
                  <a:headEnd/>
                  <a:tailEnd/>
                </a:ln>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100519" name="Line 129">
                  <a:extLst>
                    <a:ext uri="{FF2B5EF4-FFF2-40B4-BE49-F238E27FC236}">
                      <a16:creationId xmlns:a16="http://schemas.microsoft.com/office/drawing/2014/main" id="{7C313B7E-EA8A-42FB-AEDA-EC1C3DE6F599}"/>
                    </a:ext>
                  </a:extLst>
                </p:cNvPr>
                <p:cNvSpPr>
                  <a:spLocks noChangeShapeType="1"/>
                </p:cNvSpPr>
                <p:nvPr/>
              </p:nvSpPr>
              <p:spPr bwMode="auto">
                <a:xfrm>
                  <a:off x="0" y="144"/>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520" name="Line 130">
                  <a:extLst>
                    <a:ext uri="{FF2B5EF4-FFF2-40B4-BE49-F238E27FC236}">
                      <a16:creationId xmlns:a16="http://schemas.microsoft.com/office/drawing/2014/main" id="{A16E2D99-81DB-462C-AEC4-E1F0047FC852}"/>
                    </a:ext>
                  </a:extLst>
                </p:cNvPr>
                <p:cNvSpPr>
                  <a:spLocks noChangeShapeType="1"/>
                </p:cNvSpPr>
                <p:nvPr/>
              </p:nvSpPr>
              <p:spPr bwMode="auto">
                <a:xfrm>
                  <a:off x="0" y="28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521" name="Line 131">
                  <a:extLst>
                    <a:ext uri="{FF2B5EF4-FFF2-40B4-BE49-F238E27FC236}">
                      <a16:creationId xmlns:a16="http://schemas.microsoft.com/office/drawing/2014/main" id="{3129C3AF-21C3-43C0-9727-CC287DBDB755}"/>
                    </a:ext>
                  </a:extLst>
                </p:cNvPr>
                <p:cNvSpPr>
                  <a:spLocks noChangeShapeType="1"/>
                </p:cNvSpPr>
                <p:nvPr/>
              </p:nvSpPr>
              <p:spPr bwMode="auto">
                <a:xfrm>
                  <a:off x="144"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522" name="Line 132">
                  <a:extLst>
                    <a:ext uri="{FF2B5EF4-FFF2-40B4-BE49-F238E27FC236}">
                      <a16:creationId xmlns:a16="http://schemas.microsoft.com/office/drawing/2014/main" id="{F262DD35-AD9A-4B32-90C0-2B1423361CE3}"/>
                    </a:ext>
                  </a:extLst>
                </p:cNvPr>
                <p:cNvSpPr>
                  <a:spLocks noChangeShapeType="1"/>
                </p:cNvSpPr>
                <p:nvPr/>
              </p:nvSpPr>
              <p:spPr bwMode="auto">
                <a:xfrm>
                  <a:off x="288"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0510" name="Text Box 133">
                <a:extLst>
                  <a:ext uri="{FF2B5EF4-FFF2-40B4-BE49-F238E27FC236}">
                    <a16:creationId xmlns:a16="http://schemas.microsoft.com/office/drawing/2014/main" id="{D0B24874-8F83-4A07-AD3B-E5B312E9722B}"/>
                  </a:ext>
                </a:extLst>
              </p:cNvPr>
              <p:cNvSpPr txBox="1">
                <a:spLocks noChangeArrowheads="1"/>
              </p:cNvSpPr>
              <p:nvPr/>
            </p:nvSpPr>
            <p:spPr bwMode="auto">
              <a:xfrm>
                <a:off x="22"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1</a:t>
                </a:r>
                <a:endParaRPr lang="en-US" altLang="zh-CN" sz="2400">
                  <a:latin typeface="Times New Roman" panose="02020603050405020304" pitchFamily="18" charset="0"/>
                </a:endParaRPr>
              </a:p>
            </p:txBody>
          </p:sp>
          <p:sp>
            <p:nvSpPr>
              <p:cNvPr id="100511" name="Text Box 134">
                <a:extLst>
                  <a:ext uri="{FF2B5EF4-FFF2-40B4-BE49-F238E27FC236}">
                    <a16:creationId xmlns:a16="http://schemas.microsoft.com/office/drawing/2014/main" id="{E5F86498-59C1-4284-A693-E1B24EE9722C}"/>
                  </a:ext>
                </a:extLst>
              </p:cNvPr>
              <p:cNvSpPr txBox="1">
                <a:spLocks noChangeArrowheads="1"/>
              </p:cNvSpPr>
              <p:nvPr/>
            </p:nvSpPr>
            <p:spPr bwMode="auto">
              <a:xfrm>
                <a:off x="22"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2</a:t>
                </a:r>
                <a:endParaRPr lang="en-US" altLang="zh-CN" sz="2400">
                  <a:latin typeface="Times New Roman" panose="02020603050405020304" pitchFamily="18" charset="0"/>
                </a:endParaRPr>
              </a:p>
            </p:txBody>
          </p:sp>
          <p:sp>
            <p:nvSpPr>
              <p:cNvPr id="100512" name="Text Box 135">
                <a:extLst>
                  <a:ext uri="{FF2B5EF4-FFF2-40B4-BE49-F238E27FC236}">
                    <a16:creationId xmlns:a16="http://schemas.microsoft.com/office/drawing/2014/main" id="{83B8FFA3-C58C-433E-99F4-5F4405EF20A1}"/>
                  </a:ext>
                </a:extLst>
              </p:cNvPr>
              <p:cNvSpPr txBox="1">
                <a:spLocks noChangeArrowheads="1"/>
              </p:cNvSpPr>
              <p:nvPr/>
            </p:nvSpPr>
            <p:spPr bwMode="auto">
              <a:xfrm>
                <a:off x="154"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3</a:t>
                </a:r>
                <a:endParaRPr lang="en-US" altLang="zh-CN" sz="2400">
                  <a:latin typeface="Times New Roman" panose="02020603050405020304" pitchFamily="18" charset="0"/>
                </a:endParaRPr>
              </a:p>
            </p:txBody>
          </p:sp>
          <p:sp>
            <p:nvSpPr>
              <p:cNvPr id="100513" name="Text Box 136">
                <a:extLst>
                  <a:ext uri="{FF2B5EF4-FFF2-40B4-BE49-F238E27FC236}">
                    <a16:creationId xmlns:a16="http://schemas.microsoft.com/office/drawing/2014/main" id="{D92C3A80-024E-4589-B8AF-E248368816A5}"/>
                  </a:ext>
                </a:extLst>
              </p:cNvPr>
              <p:cNvSpPr txBox="1">
                <a:spLocks noChangeArrowheads="1"/>
              </p:cNvSpPr>
              <p:nvPr/>
            </p:nvSpPr>
            <p:spPr bwMode="auto">
              <a:xfrm>
                <a:off x="175" y="14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8</a:t>
                </a:r>
                <a:endParaRPr lang="en-US" altLang="zh-CN" sz="2400">
                  <a:latin typeface="Times New Roman" panose="02020603050405020304" pitchFamily="18" charset="0"/>
                </a:endParaRPr>
              </a:p>
            </p:txBody>
          </p:sp>
          <p:sp>
            <p:nvSpPr>
              <p:cNvPr id="100514" name="Text Box 137">
                <a:extLst>
                  <a:ext uri="{FF2B5EF4-FFF2-40B4-BE49-F238E27FC236}">
                    <a16:creationId xmlns:a16="http://schemas.microsoft.com/office/drawing/2014/main" id="{9DC9EC91-50AC-4CD7-9381-248CF98DC9D4}"/>
                  </a:ext>
                </a:extLst>
              </p:cNvPr>
              <p:cNvSpPr txBox="1">
                <a:spLocks noChangeArrowheads="1"/>
              </p:cNvSpPr>
              <p:nvPr/>
            </p:nvSpPr>
            <p:spPr bwMode="auto">
              <a:xfrm>
                <a:off x="358"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4</a:t>
                </a:r>
                <a:endParaRPr lang="en-US" altLang="zh-CN" sz="2400">
                  <a:latin typeface="Times New Roman" panose="02020603050405020304" pitchFamily="18" charset="0"/>
                </a:endParaRPr>
              </a:p>
            </p:txBody>
          </p:sp>
          <p:sp>
            <p:nvSpPr>
              <p:cNvPr id="100515" name="Text Box 138">
                <a:extLst>
                  <a:ext uri="{FF2B5EF4-FFF2-40B4-BE49-F238E27FC236}">
                    <a16:creationId xmlns:a16="http://schemas.microsoft.com/office/drawing/2014/main" id="{AB34EEA8-A96C-40C9-B9C7-A0108C6C7610}"/>
                  </a:ext>
                </a:extLst>
              </p:cNvPr>
              <p:cNvSpPr txBox="1">
                <a:spLocks noChangeArrowheads="1"/>
              </p:cNvSpPr>
              <p:nvPr/>
            </p:nvSpPr>
            <p:spPr bwMode="auto">
              <a:xfrm>
                <a:off x="356"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5</a:t>
                </a:r>
                <a:endParaRPr lang="en-US" altLang="zh-CN" sz="2400">
                  <a:latin typeface="Times New Roman" panose="02020603050405020304" pitchFamily="18" charset="0"/>
                </a:endParaRPr>
              </a:p>
            </p:txBody>
          </p:sp>
          <p:sp>
            <p:nvSpPr>
              <p:cNvPr id="100516" name="Text Box 139">
                <a:extLst>
                  <a:ext uri="{FF2B5EF4-FFF2-40B4-BE49-F238E27FC236}">
                    <a16:creationId xmlns:a16="http://schemas.microsoft.com/office/drawing/2014/main" id="{A3C290F3-230A-48C5-88CD-DC5F7F38AE5A}"/>
                  </a:ext>
                </a:extLst>
              </p:cNvPr>
              <p:cNvSpPr txBox="1">
                <a:spLocks noChangeArrowheads="1"/>
              </p:cNvSpPr>
              <p:nvPr/>
            </p:nvSpPr>
            <p:spPr bwMode="auto">
              <a:xfrm>
                <a:off x="175"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6</a:t>
                </a:r>
                <a:endParaRPr lang="en-US" altLang="zh-CN" sz="2400">
                  <a:latin typeface="Times New Roman" panose="02020603050405020304" pitchFamily="18" charset="0"/>
                </a:endParaRPr>
              </a:p>
            </p:txBody>
          </p:sp>
          <p:sp>
            <p:nvSpPr>
              <p:cNvPr id="100517" name="Text Box 140">
                <a:extLst>
                  <a:ext uri="{FF2B5EF4-FFF2-40B4-BE49-F238E27FC236}">
                    <a16:creationId xmlns:a16="http://schemas.microsoft.com/office/drawing/2014/main" id="{C2EBD12F-525A-445D-912A-FFF8D47B81C9}"/>
                  </a:ext>
                </a:extLst>
              </p:cNvPr>
              <p:cNvSpPr txBox="1">
                <a:spLocks noChangeArrowheads="1"/>
              </p:cNvSpPr>
              <p:nvPr/>
            </p:nvSpPr>
            <p:spPr bwMode="auto">
              <a:xfrm>
                <a:off x="20"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7</a:t>
                </a:r>
                <a:endParaRPr lang="en-US" altLang="zh-CN" sz="2400">
                  <a:latin typeface="Times New Roman" panose="02020603050405020304" pitchFamily="18" charset="0"/>
                </a:endParaRPr>
              </a:p>
            </p:txBody>
          </p:sp>
        </p:grpSp>
        <p:sp>
          <p:nvSpPr>
            <p:cNvPr id="100507" name="Line 141">
              <a:extLst>
                <a:ext uri="{FF2B5EF4-FFF2-40B4-BE49-F238E27FC236}">
                  <a16:creationId xmlns:a16="http://schemas.microsoft.com/office/drawing/2014/main" id="{6408D6D1-67A1-4B9A-B9C4-AC196A5CE4E8}"/>
                </a:ext>
              </a:extLst>
            </p:cNvPr>
            <p:cNvSpPr>
              <a:spLocks noChangeShapeType="1"/>
            </p:cNvSpPr>
            <p:nvPr/>
          </p:nvSpPr>
          <p:spPr bwMode="auto">
            <a:xfrm>
              <a:off x="240" y="0"/>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508" name="Line 142">
              <a:extLst>
                <a:ext uri="{FF2B5EF4-FFF2-40B4-BE49-F238E27FC236}">
                  <a16:creationId xmlns:a16="http://schemas.microsoft.com/office/drawing/2014/main" id="{73B33CCA-8FC7-4B4C-9052-EDEFCA493CC4}"/>
                </a:ext>
              </a:extLst>
            </p:cNvPr>
            <p:cNvSpPr>
              <a:spLocks noChangeShapeType="1"/>
            </p:cNvSpPr>
            <p:nvPr/>
          </p:nvSpPr>
          <p:spPr bwMode="auto">
            <a:xfrm>
              <a:off x="240" y="0"/>
              <a:ext cx="864"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4959" name="Text Box 143">
            <a:extLst>
              <a:ext uri="{FF2B5EF4-FFF2-40B4-BE49-F238E27FC236}">
                <a16:creationId xmlns:a16="http://schemas.microsoft.com/office/drawing/2014/main" id="{D902EEBD-CB6D-4E93-99FA-2D696F99FFAD}"/>
              </a:ext>
            </a:extLst>
          </p:cNvPr>
          <p:cNvSpPr txBox="1">
            <a:spLocks noChangeArrowheads="1"/>
          </p:cNvSpPr>
          <p:nvPr/>
        </p:nvSpPr>
        <p:spPr bwMode="auto">
          <a:xfrm>
            <a:off x="5400676" y="4164013"/>
            <a:ext cx="7457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latin typeface="Times New Roman" panose="02020603050405020304" pitchFamily="18" charset="0"/>
              </a:rPr>
              <a:t>3+2</a:t>
            </a:r>
          </a:p>
        </p:txBody>
      </p:sp>
      <p:sp>
        <p:nvSpPr>
          <p:cNvPr id="34960" name="Text Box 144">
            <a:extLst>
              <a:ext uri="{FF2B5EF4-FFF2-40B4-BE49-F238E27FC236}">
                <a16:creationId xmlns:a16="http://schemas.microsoft.com/office/drawing/2014/main" id="{77B63715-86B3-458D-8C2F-8AFA3D7E4F9C}"/>
              </a:ext>
            </a:extLst>
          </p:cNvPr>
          <p:cNvSpPr txBox="1">
            <a:spLocks noChangeArrowheads="1"/>
          </p:cNvSpPr>
          <p:nvPr/>
        </p:nvSpPr>
        <p:spPr bwMode="auto">
          <a:xfrm>
            <a:off x="6715126" y="4164013"/>
            <a:ext cx="8354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zh-CN" altLang="en-US" sz="2800">
                <a:latin typeface="Times New Roman" panose="02020603050405020304" pitchFamily="18" charset="0"/>
              </a:rPr>
              <a:t> </a:t>
            </a:r>
            <a:r>
              <a:rPr lang="en-US" altLang="zh-CN" sz="2800">
                <a:latin typeface="Times New Roman" panose="02020603050405020304" pitchFamily="18" charset="0"/>
              </a:rPr>
              <a:t>3+4</a:t>
            </a:r>
          </a:p>
        </p:txBody>
      </p:sp>
      <p:grpSp>
        <p:nvGrpSpPr>
          <p:cNvPr id="34961" name="Group 145">
            <a:extLst>
              <a:ext uri="{FF2B5EF4-FFF2-40B4-BE49-F238E27FC236}">
                <a16:creationId xmlns:a16="http://schemas.microsoft.com/office/drawing/2014/main" id="{FD6B0C05-72ED-4150-9CF7-3979281BBF2D}"/>
              </a:ext>
            </a:extLst>
          </p:cNvPr>
          <p:cNvGrpSpPr>
            <a:grpSpLocks/>
          </p:cNvGrpSpPr>
          <p:nvPr/>
        </p:nvGrpSpPr>
        <p:grpSpPr bwMode="auto">
          <a:xfrm>
            <a:off x="2209801" y="3159125"/>
            <a:ext cx="2225675" cy="1506538"/>
            <a:chOff x="0" y="0"/>
            <a:chExt cx="1402" cy="949"/>
          </a:xfrm>
        </p:grpSpPr>
        <p:sp>
          <p:nvSpPr>
            <p:cNvPr id="100472" name="Line 146">
              <a:extLst>
                <a:ext uri="{FF2B5EF4-FFF2-40B4-BE49-F238E27FC236}">
                  <a16:creationId xmlns:a16="http://schemas.microsoft.com/office/drawing/2014/main" id="{12FE909D-8F07-42E1-B76D-D6300A6BCDEC}"/>
                </a:ext>
              </a:extLst>
            </p:cNvPr>
            <p:cNvSpPr>
              <a:spLocks noChangeShapeType="1"/>
            </p:cNvSpPr>
            <p:nvPr/>
          </p:nvSpPr>
          <p:spPr bwMode="auto">
            <a:xfrm>
              <a:off x="720" y="0"/>
              <a:ext cx="432"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0473" name="Group 147">
              <a:extLst>
                <a:ext uri="{FF2B5EF4-FFF2-40B4-BE49-F238E27FC236}">
                  <a16:creationId xmlns:a16="http://schemas.microsoft.com/office/drawing/2014/main" id="{B7AF240F-CC4D-4BCE-84C5-9DCA74DC3DDA}"/>
                </a:ext>
              </a:extLst>
            </p:cNvPr>
            <p:cNvGrpSpPr>
              <a:grpSpLocks/>
            </p:cNvGrpSpPr>
            <p:nvPr/>
          </p:nvGrpSpPr>
          <p:grpSpPr bwMode="auto">
            <a:xfrm>
              <a:off x="0" y="0"/>
              <a:ext cx="1402" cy="949"/>
              <a:chOff x="0" y="0"/>
              <a:chExt cx="1402" cy="949"/>
            </a:xfrm>
          </p:grpSpPr>
          <p:sp>
            <p:nvSpPr>
              <p:cNvPr id="100474" name="Line 148">
                <a:extLst>
                  <a:ext uri="{FF2B5EF4-FFF2-40B4-BE49-F238E27FC236}">
                    <a16:creationId xmlns:a16="http://schemas.microsoft.com/office/drawing/2014/main" id="{4B280988-0DF4-4576-A5D8-7EECE7EDBD30}"/>
                  </a:ext>
                </a:extLst>
              </p:cNvPr>
              <p:cNvSpPr>
                <a:spLocks noChangeShapeType="1"/>
              </p:cNvSpPr>
              <p:nvPr/>
            </p:nvSpPr>
            <p:spPr bwMode="auto">
              <a:xfrm flipH="1">
                <a:off x="288" y="0"/>
                <a:ext cx="432"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0475" name="Group 149">
                <a:extLst>
                  <a:ext uri="{FF2B5EF4-FFF2-40B4-BE49-F238E27FC236}">
                    <a16:creationId xmlns:a16="http://schemas.microsoft.com/office/drawing/2014/main" id="{F0DB0C88-DE19-4E7C-AE03-CA98E258599D}"/>
                  </a:ext>
                </a:extLst>
              </p:cNvPr>
              <p:cNvGrpSpPr>
                <a:grpSpLocks/>
              </p:cNvGrpSpPr>
              <p:nvPr/>
            </p:nvGrpSpPr>
            <p:grpSpPr bwMode="auto">
              <a:xfrm>
                <a:off x="864" y="432"/>
                <a:ext cx="538" cy="517"/>
                <a:chOff x="0" y="0"/>
                <a:chExt cx="538" cy="517"/>
              </a:xfrm>
            </p:grpSpPr>
            <p:grpSp>
              <p:nvGrpSpPr>
                <p:cNvPr id="100491" name="Group 150">
                  <a:extLst>
                    <a:ext uri="{FF2B5EF4-FFF2-40B4-BE49-F238E27FC236}">
                      <a16:creationId xmlns:a16="http://schemas.microsoft.com/office/drawing/2014/main" id="{A05C97F4-6320-43BE-BB46-C65FECC8B48B}"/>
                    </a:ext>
                  </a:extLst>
                </p:cNvPr>
                <p:cNvGrpSpPr>
                  <a:grpSpLocks/>
                </p:cNvGrpSpPr>
                <p:nvPr/>
              </p:nvGrpSpPr>
              <p:grpSpPr bwMode="auto">
                <a:xfrm>
                  <a:off x="0" y="0"/>
                  <a:ext cx="491" cy="458"/>
                  <a:chOff x="0" y="0"/>
                  <a:chExt cx="432" cy="432"/>
                </a:xfrm>
              </p:grpSpPr>
              <p:sp>
                <p:nvSpPr>
                  <p:cNvPr id="100500" name="Rectangle 151">
                    <a:extLst>
                      <a:ext uri="{FF2B5EF4-FFF2-40B4-BE49-F238E27FC236}">
                        <a16:creationId xmlns:a16="http://schemas.microsoft.com/office/drawing/2014/main" id="{3928A8FE-B2AE-4C27-830F-51025FA34DDA}"/>
                      </a:ext>
                    </a:extLst>
                  </p:cNvPr>
                  <p:cNvSpPr>
                    <a:spLocks noChangeArrowheads="1"/>
                  </p:cNvSpPr>
                  <p:nvPr/>
                </p:nvSpPr>
                <p:spPr bwMode="auto">
                  <a:xfrm>
                    <a:off x="0" y="0"/>
                    <a:ext cx="432" cy="432"/>
                  </a:xfrm>
                  <a:prstGeom prst="rect">
                    <a:avLst/>
                  </a:prstGeom>
                  <a:solidFill>
                    <a:srgbClr val="FFFF66"/>
                  </a:solidFill>
                  <a:ln w="9525">
                    <a:solidFill>
                      <a:schemeClr val="tx1"/>
                    </a:solidFill>
                    <a:miter lim="800000"/>
                    <a:headEnd/>
                    <a:tailEnd/>
                  </a:ln>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100501" name="Line 152">
                    <a:extLst>
                      <a:ext uri="{FF2B5EF4-FFF2-40B4-BE49-F238E27FC236}">
                        <a16:creationId xmlns:a16="http://schemas.microsoft.com/office/drawing/2014/main" id="{0BF7B77D-7227-4B1F-B6FD-84659E969553}"/>
                      </a:ext>
                    </a:extLst>
                  </p:cNvPr>
                  <p:cNvSpPr>
                    <a:spLocks noChangeShapeType="1"/>
                  </p:cNvSpPr>
                  <p:nvPr/>
                </p:nvSpPr>
                <p:spPr bwMode="auto">
                  <a:xfrm>
                    <a:off x="0" y="144"/>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502" name="Line 153">
                    <a:extLst>
                      <a:ext uri="{FF2B5EF4-FFF2-40B4-BE49-F238E27FC236}">
                        <a16:creationId xmlns:a16="http://schemas.microsoft.com/office/drawing/2014/main" id="{C84BC122-A3B1-4245-BA1D-55042B548821}"/>
                      </a:ext>
                    </a:extLst>
                  </p:cNvPr>
                  <p:cNvSpPr>
                    <a:spLocks noChangeShapeType="1"/>
                  </p:cNvSpPr>
                  <p:nvPr/>
                </p:nvSpPr>
                <p:spPr bwMode="auto">
                  <a:xfrm>
                    <a:off x="0" y="28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503" name="Line 154">
                    <a:extLst>
                      <a:ext uri="{FF2B5EF4-FFF2-40B4-BE49-F238E27FC236}">
                        <a16:creationId xmlns:a16="http://schemas.microsoft.com/office/drawing/2014/main" id="{D2B29311-6111-4DCE-A126-7D03C1CD2170}"/>
                      </a:ext>
                    </a:extLst>
                  </p:cNvPr>
                  <p:cNvSpPr>
                    <a:spLocks noChangeShapeType="1"/>
                  </p:cNvSpPr>
                  <p:nvPr/>
                </p:nvSpPr>
                <p:spPr bwMode="auto">
                  <a:xfrm>
                    <a:off x="144"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504" name="Line 155">
                    <a:extLst>
                      <a:ext uri="{FF2B5EF4-FFF2-40B4-BE49-F238E27FC236}">
                        <a16:creationId xmlns:a16="http://schemas.microsoft.com/office/drawing/2014/main" id="{0B88D79E-D040-4A75-A42C-AED31C2652E1}"/>
                      </a:ext>
                    </a:extLst>
                  </p:cNvPr>
                  <p:cNvSpPr>
                    <a:spLocks noChangeShapeType="1"/>
                  </p:cNvSpPr>
                  <p:nvPr/>
                </p:nvSpPr>
                <p:spPr bwMode="auto">
                  <a:xfrm>
                    <a:off x="288"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0492" name="Text Box 156">
                  <a:extLst>
                    <a:ext uri="{FF2B5EF4-FFF2-40B4-BE49-F238E27FC236}">
                      <a16:creationId xmlns:a16="http://schemas.microsoft.com/office/drawing/2014/main" id="{019DAF55-09AC-4FA6-9D97-A931AAF84A1E}"/>
                    </a:ext>
                  </a:extLst>
                </p:cNvPr>
                <p:cNvSpPr txBox="1">
                  <a:spLocks noChangeArrowheads="1"/>
                </p:cNvSpPr>
                <p:nvPr/>
              </p:nvSpPr>
              <p:spPr bwMode="auto">
                <a:xfrm>
                  <a:off x="156"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1</a:t>
                  </a:r>
                  <a:endParaRPr lang="en-US" altLang="zh-CN" sz="2400">
                    <a:latin typeface="Times New Roman" panose="02020603050405020304" pitchFamily="18" charset="0"/>
                  </a:endParaRPr>
                </a:p>
              </p:txBody>
            </p:sp>
            <p:sp>
              <p:nvSpPr>
                <p:cNvPr id="100493" name="Text Box 157">
                  <a:extLst>
                    <a:ext uri="{FF2B5EF4-FFF2-40B4-BE49-F238E27FC236}">
                      <a16:creationId xmlns:a16="http://schemas.microsoft.com/office/drawing/2014/main" id="{42AAC05F-43F0-4C63-9D1C-C991C4F5EE71}"/>
                    </a:ext>
                  </a:extLst>
                </p:cNvPr>
                <p:cNvSpPr txBox="1">
                  <a:spLocks noChangeArrowheads="1"/>
                </p:cNvSpPr>
                <p:nvPr/>
              </p:nvSpPr>
              <p:spPr bwMode="auto">
                <a:xfrm>
                  <a:off x="22"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2</a:t>
                  </a:r>
                  <a:endParaRPr lang="en-US" altLang="zh-CN" sz="2400">
                    <a:latin typeface="Times New Roman" panose="02020603050405020304" pitchFamily="18" charset="0"/>
                  </a:endParaRPr>
                </a:p>
              </p:txBody>
            </p:sp>
            <p:sp>
              <p:nvSpPr>
                <p:cNvPr id="100494" name="Text Box 158">
                  <a:extLst>
                    <a:ext uri="{FF2B5EF4-FFF2-40B4-BE49-F238E27FC236}">
                      <a16:creationId xmlns:a16="http://schemas.microsoft.com/office/drawing/2014/main" id="{9EAFBB8A-4E15-4BFA-93BE-5635BD9868E2}"/>
                    </a:ext>
                  </a:extLst>
                </p:cNvPr>
                <p:cNvSpPr txBox="1">
                  <a:spLocks noChangeArrowheads="1"/>
                </p:cNvSpPr>
                <p:nvPr/>
              </p:nvSpPr>
              <p:spPr bwMode="auto">
                <a:xfrm>
                  <a:off x="3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3</a:t>
                  </a:r>
                  <a:endParaRPr lang="en-US" altLang="zh-CN" sz="2400">
                    <a:latin typeface="Times New Roman" panose="02020603050405020304" pitchFamily="18" charset="0"/>
                  </a:endParaRPr>
                </a:p>
              </p:txBody>
            </p:sp>
            <p:sp>
              <p:nvSpPr>
                <p:cNvPr id="100495" name="Text Box 159">
                  <a:extLst>
                    <a:ext uri="{FF2B5EF4-FFF2-40B4-BE49-F238E27FC236}">
                      <a16:creationId xmlns:a16="http://schemas.microsoft.com/office/drawing/2014/main" id="{8E79EEA5-3988-4811-B64F-A8BC80345E22}"/>
                    </a:ext>
                  </a:extLst>
                </p:cNvPr>
                <p:cNvSpPr txBox="1">
                  <a:spLocks noChangeArrowheads="1"/>
                </p:cNvSpPr>
                <p:nvPr/>
              </p:nvSpPr>
              <p:spPr bwMode="auto">
                <a:xfrm>
                  <a:off x="175"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8</a:t>
                  </a:r>
                  <a:endParaRPr lang="en-US" altLang="zh-CN" sz="2400">
                    <a:latin typeface="Times New Roman" panose="02020603050405020304" pitchFamily="18" charset="0"/>
                  </a:endParaRPr>
                </a:p>
              </p:txBody>
            </p:sp>
            <p:sp>
              <p:nvSpPr>
                <p:cNvPr id="100496" name="Text Box 160">
                  <a:extLst>
                    <a:ext uri="{FF2B5EF4-FFF2-40B4-BE49-F238E27FC236}">
                      <a16:creationId xmlns:a16="http://schemas.microsoft.com/office/drawing/2014/main" id="{9C2FBCBD-2D51-47DB-ACA3-D0ECA5CC1A93}"/>
                    </a:ext>
                  </a:extLst>
                </p:cNvPr>
                <p:cNvSpPr txBox="1">
                  <a:spLocks noChangeArrowheads="1"/>
                </p:cNvSpPr>
                <p:nvPr/>
              </p:nvSpPr>
              <p:spPr bwMode="auto">
                <a:xfrm>
                  <a:off x="358"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4</a:t>
                  </a:r>
                  <a:endParaRPr lang="en-US" altLang="zh-CN" sz="2400">
                    <a:latin typeface="Times New Roman" panose="02020603050405020304" pitchFamily="18" charset="0"/>
                  </a:endParaRPr>
                </a:p>
              </p:txBody>
            </p:sp>
            <p:sp>
              <p:nvSpPr>
                <p:cNvPr id="100497" name="Text Box 161">
                  <a:extLst>
                    <a:ext uri="{FF2B5EF4-FFF2-40B4-BE49-F238E27FC236}">
                      <a16:creationId xmlns:a16="http://schemas.microsoft.com/office/drawing/2014/main" id="{BF22D66B-B2A0-440C-8D50-286036D7ABE6}"/>
                    </a:ext>
                  </a:extLst>
                </p:cNvPr>
                <p:cNvSpPr txBox="1">
                  <a:spLocks noChangeArrowheads="1"/>
                </p:cNvSpPr>
                <p:nvPr/>
              </p:nvSpPr>
              <p:spPr bwMode="auto">
                <a:xfrm>
                  <a:off x="356"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5</a:t>
                  </a:r>
                  <a:endParaRPr lang="en-US" altLang="zh-CN" sz="2400">
                    <a:latin typeface="Times New Roman" panose="02020603050405020304" pitchFamily="18" charset="0"/>
                  </a:endParaRPr>
                </a:p>
              </p:txBody>
            </p:sp>
            <p:sp>
              <p:nvSpPr>
                <p:cNvPr id="100498" name="Text Box 162">
                  <a:extLst>
                    <a:ext uri="{FF2B5EF4-FFF2-40B4-BE49-F238E27FC236}">
                      <a16:creationId xmlns:a16="http://schemas.microsoft.com/office/drawing/2014/main" id="{37E4C7BB-4EDE-4B91-8431-B45B812A3540}"/>
                    </a:ext>
                  </a:extLst>
                </p:cNvPr>
                <p:cNvSpPr txBox="1">
                  <a:spLocks noChangeArrowheads="1"/>
                </p:cNvSpPr>
                <p:nvPr/>
              </p:nvSpPr>
              <p:spPr bwMode="auto">
                <a:xfrm>
                  <a:off x="175"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6</a:t>
                  </a:r>
                  <a:endParaRPr lang="en-US" altLang="zh-CN" sz="2400">
                    <a:latin typeface="Times New Roman" panose="02020603050405020304" pitchFamily="18" charset="0"/>
                  </a:endParaRPr>
                </a:p>
              </p:txBody>
            </p:sp>
            <p:sp>
              <p:nvSpPr>
                <p:cNvPr id="100499" name="Text Box 163">
                  <a:extLst>
                    <a:ext uri="{FF2B5EF4-FFF2-40B4-BE49-F238E27FC236}">
                      <a16:creationId xmlns:a16="http://schemas.microsoft.com/office/drawing/2014/main" id="{EBC3B190-9021-4E3B-A40D-91DBBA681651}"/>
                    </a:ext>
                  </a:extLst>
                </p:cNvPr>
                <p:cNvSpPr txBox="1">
                  <a:spLocks noChangeArrowheads="1"/>
                </p:cNvSpPr>
                <p:nvPr/>
              </p:nvSpPr>
              <p:spPr bwMode="auto">
                <a:xfrm>
                  <a:off x="20" y="14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7</a:t>
                  </a:r>
                  <a:endParaRPr lang="en-US" altLang="zh-CN" sz="2400">
                    <a:latin typeface="Times New Roman" panose="02020603050405020304" pitchFamily="18" charset="0"/>
                  </a:endParaRPr>
                </a:p>
              </p:txBody>
            </p:sp>
          </p:grpSp>
          <p:grpSp>
            <p:nvGrpSpPr>
              <p:cNvPr id="100476" name="Group 164">
                <a:extLst>
                  <a:ext uri="{FF2B5EF4-FFF2-40B4-BE49-F238E27FC236}">
                    <a16:creationId xmlns:a16="http://schemas.microsoft.com/office/drawing/2014/main" id="{9B29C523-FF5D-4272-820C-46D1A04E529A}"/>
                  </a:ext>
                </a:extLst>
              </p:cNvPr>
              <p:cNvGrpSpPr>
                <a:grpSpLocks/>
              </p:cNvGrpSpPr>
              <p:nvPr/>
            </p:nvGrpSpPr>
            <p:grpSpPr bwMode="auto">
              <a:xfrm>
                <a:off x="0" y="432"/>
                <a:ext cx="538" cy="517"/>
                <a:chOff x="0" y="0"/>
                <a:chExt cx="538" cy="517"/>
              </a:xfrm>
            </p:grpSpPr>
            <p:grpSp>
              <p:nvGrpSpPr>
                <p:cNvPr id="100477" name="Group 165">
                  <a:extLst>
                    <a:ext uri="{FF2B5EF4-FFF2-40B4-BE49-F238E27FC236}">
                      <a16:creationId xmlns:a16="http://schemas.microsoft.com/office/drawing/2014/main" id="{914BC9EE-7DEA-4D91-AC7D-0391D1A51026}"/>
                    </a:ext>
                  </a:extLst>
                </p:cNvPr>
                <p:cNvGrpSpPr>
                  <a:grpSpLocks/>
                </p:cNvGrpSpPr>
                <p:nvPr/>
              </p:nvGrpSpPr>
              <p:grpSpPr bwMode="auto">
                <a:xfrm>
                  <a:off x="0" y="0"/>
                  <a:ext cx="491" cy="458"/>
                  <a:chOff x="0" y="0"/>
                  <a:chExt cx="432" cy="432"/>
                </a:xfrm>
              </p:grpSpPr>
              <p:sp>
                <p:nvSpPr>
                  <p:cNvPr id="100486" name="Rectangle 166">
                    <a:extLst>
                      <a:ext uri="{FF2B5EF4-FFF2-40B4-BE49-F238E27FC236}">
                        <a16:creationId xmlns:a16="http://schemas.microsoft.com/office/drawing/2014/main" id="{DEC5C849-1DC8-410E-AA83-1D0F51469D87}"/>
                      </a:ext>
                    </a:extLst>
                  </p:cNvPr>
                  <p:cNvSpPr>
                    <a:spLocks noChangeArrowheads="1"/>
                  </p:cNvSpPr>
                  <p:nvPr/>
                </p:nvSpPr>
                <p:spPr bwMode="auto">
                  <a:xfrm>
                    <a:off x="0" y="0"/>
                    <a:ext cx="432" cy="432"/>
                  </a:xfrm>
                  <a:prstGeom prst="rect">
                    <a:avLst/>
                  </a:prstGeom>
                  <a:solidFill>
                    <a:srgbClr val="FFFF66"/>
                  </a:solidFill>
                  <a:ln w="9525">
                    <a:solidFill>
                      <a:schemeClr val="tx1"/>
                    </a:solidFill>
                    <a:miter lim="800000"/>
                    <a:headEnd/>
                    <a:tailEnd/>
                  </a:ln>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100487" name="Line 167">
                    <a:extLst>
                      <a:ext uri="{FF2B5EF4-FFF2-40B4-BE49-F238E27FC236}">
                        <a16:creationId xmlns:a16="http://schemas.microsoft.com/office/drawing/2014/main" id="{3C985A88-0CCF-4499-867F-78DD521A19EA}"/>
                      </a:ext>
                    </a:extLst>
                  </p:cNvPr>
                  <p:cNvSpPr>
                    <a:spLocks noChangeShapeType="1"/>
                  </p:cNvSpPr>
                  <p:nvPr/>
                </p:nvSpPr>
                <p:spPr bwMode="auto">
                  <a:xfrm>
                    <a:off x="0" y="144"/>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88" name="Line 168">
                    <a:extLst>
                      <a:ext uri="{FF2B5EF4-FFF2-40B4-BE49-F238E27FC236}">
                        <a16:creationId xmlns:a16="http://schemas.microsoft.com/office/drawing/2014/main" id="{0C139BFE-1FDA-4DB2-80E1-B41C756E0404}"/>
                      </a:ext>
                    </a:extLst>
                  </p:cNvPr>
                  <p:cNvSpPr>
                    <a:spLocks noChangeShapeType="1"/>
                  </p:cNvSpPr>
                  <p:nvPr/>
                </p:nvSpPr>
                <p:spPr bwMode="auto">
                  <a:xfrm>
                    <a:off x="0" y="28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89" name="Line 169">
                    <a:extLst>
                      <a:ext uri="{FF2B5EF4-FFF2-40B4-BE49-F238E27FC236}">
                        <a16:creationId xmlns:a16="http://schemas.microsoft.com/office/drawing/2014/main" id="{12A9795D-09FE-4144-9D97-2540AE1E2583}"/>
                      </a:ext>
                    </a:extLst>
                  </p:cNvPr>
                  <p:cNvSpPr>
                    <a:spLocks noChangeShapeType="1"/>
                  </p:cNvSpPr>
                  <p:nvPr/>
                </p:nvSpPr>
                <p:spPr bwMode="auto">
                  <a:xfrm>
                    <a:off x="144"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90" name="Line 170">
                    <a:extLst>
                      <a:ext uri="{FF2B5EF4-FFF2-40B4-BE49-F238E27FC236}">
                        <a16:creationId xmlns:a16="http://schemas.microsoft.com/office/drawing/2014/main" id="{590EC229-F849-48D0-BC57-4CB05F46095D}"/>
                      </a:ext>
                    </a:extLst>
                  </p:cNvPr>
                  <p:cNvSpPr>
                    <a:spLocks noChangeShapeType="1"/>
                  </p:cNvSpPr>
                  <p:nvPr/>
                </p:nvSpPr>
                <p:spPr bwMode="auto">
                  <a:xfrm>
                    <a:off x="288"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0478" name="Text Box 171">
                  <a:extLst>
                    <a:ext uri="{FF2B5EF4-FFF2-40B4-BE49-F238E27FC236}">
                      <a16:creationId xmlns:a16="http://schemas.microsoft.com/office/drawing/2014/main" id="{45D23E0D-A51F-4A3C-A1C4-7DF2F18ECA82}"/>
                    </a:ext>
                  </a:extLst>
                </p:cNvPr>
                <p:cNvSpPr txBox="1">
                  <a:spLocks noChangeArrowheads="1"/>
                </p:cNvSpPr>
                <p:nvPr/>
              </p:nvSpPr>
              <p:spPr bwMode="auto">
                <a:xfrm>
                  <a:off x="156"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1</a:t>
                  </a:r>
                  <a:endParaRPr lang="en-US" altLang="zh-CN" sz="2400">
                    <a:latin typeface="Times New Roman" panose="02020603050405020304" pitchFamily="18" charset="0"/>
                  </a:endParaRPr>
                </a:p>
              </p:txBody>
            </p:sp>
            <p:sp>
              <p:nvSpPr>
                <p:cNvPr id="100479" name="Text Box 172">
                  <a:extLst>
                    <a:ext uri="{FF2B5EF4-FFF2-40B4-BE49-F238E27FC236}">
                      <a16:creationId xmlns:a16="http://schemas.microsoft.com/office/drawing/2014/main" id="{F3C2096C-DBB0-4063-A767-52E67544F34F}"/>
                    </a:ext>
                  </a:extLst>
                </p:cNvPr>
                <p:cNvSpPr txBox="1">
                  <a:spLocks noChangeArrowheads="1"/>
                </p:cNvSpPr>
                <p:nvPr/>
              </p:nvSpPr>
              <p:spPr bwMode="auto">
                <a:xfrm>
                  <a:off x="22" y="14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2</a:t>
                  </a:r>
                  <a:endParaRPr lang="en-US" altLang="zh-CN" sz="2400">
                    <a:latin typeface="Times New Roman" panose="02020603050405020304" pitchFamily="18" charset="0"/>
                  </a:endParaRPr>
                </a:p>
              </p:txBody>
            </p:sp>
            <p:sp>
              <p:nvSpPr>
                <p:cNvPr id="100480" name="Text Box 173">
                  <a:extLst>
                    <a:ext uri="{FF2B5EF4-FFF2-40B4-BE49-F238E27FC236}">
                      <a16:creationId xmlns:a16="http://schemas.microsoft.com/office/drawing/2014/main" id="{32E89F31-3F96-41A4-84EE-C47CD958225B}"/>
                    </a:ext>
                  </a:extLst>
                </p:cNvPr>
                <p:cNvSpPr txBox="1">
                  <a:spLocks noChangeArrowheads="1"/>
                </p:cNvSpPr>
                <p:nvPr/>
              </p:nvSpPr>
              <p:spPr bwMode="auto">
                <a:xfrm>
                  <a:off x="3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3</a:t>
                  </a:r>
                  <a:endParaRPr lang="en-US" altLang="zh-CN" sz="2400">
                    <a:latin typeface="Times New Roman" panose="02020603050405020304" pitchFamily="18" charset="0"/>
                  </a:endParaRPr>
                </a:p>
              </p:txBody>
            </p:sp>
            <p:sp>
              <p:nvSpPr>
                <p:cNvPr id="100481" name="Text Box 174">
                  <a:extLst>
                    <a:ext uri="{FF2B5EF4-FFF2-40B4-BE49-F238E27FC236}">
                      <a16:creationId xmlns:a16="http://schemas.microsoft.com/office/drawing/2014/main" id="{5586E39A-67D2-4F56-B70A-D367CC0F8D41}"/>
                    </a:ext>
                  </a:extLst>
                </p:cNvPr>
                <p:cNvSpPr txBox="1">
                  <a:spLocks noChangeArrowheads="1"/>
                </p:cNvSpPr>
                <p:nvPr/>
              </p:nvSpPr>
              <p:spPr bwMode="auto">
                <a:xfrm>
                  <a:off x="175"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8</a:t>
                  </a:r>
                  <a:endParaRPr lang="en-US" altLang="zh-CN" sz="2400">
                    <a:latin typeface="Times New Roman" panose="02020603050405020304" pitchFamily="18" charset="0"/>
                  </a:endParaRPr>
                </a:p>
              </p:txBody>
            </p:sp>
            <p:sp>
              <p:nvSpPr>
                <p:cNvPr id="100482" name="Text Box 175">
                  <a:extLst>
                    <a:ext uri="{FF2B5EF4-FFF2-40B4-BE49-F238E27FC236}">
                      <a16:creationId xmlns:a16="http://schemas.microsoft.com/office/drawing/2014/main" id="{60EEC016-48F1-4B19-8E9C-A8FE9A673CC9}"/>
                    </a:ext>
                  </a:extLst>
                </p:cNvPr>
                <p:cNvSpPr txBox="1">
                  <a:spLocks noChangeArrowheads="1"/>
                </p:cNvSpPr>
                <p:nvPr/>
              </p:nvSpPr>
              <p:spPr bwMode="auto">
                <a:xfrm>
                  <a:off x="358"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4</a:t>
                  </a:r>
                  <a:endParaRPr lang="en-US" altLang="zh-CN" sz="2400">
                    <a:latin typeface="Times New Roman" panose="02020603050405020304" pitchFamily="18" charset="0"/>
                  </a:endParaRPr>
                </a:p>
              </p:txBody>
            </p:sp>
            <p:sp>
              <p:nvSpPr>
                <p:cNvPr id="100483" name="Text Box 176">
                  <a:extLst>
                    <a:ext uri="{FF2B5EF4-FFF2-40B4-BE49-F238E27FC236}">
                      <a16:creationId xmlns:a16="http://schemas.microsoft.com/office/drawing/2014/main" id="{0717CE02-EEBE-4DC5-8EAB-F40B824079AF}"/>
                    </a:ext>
                  </a:extLst>
                </p:cNvPr>
                <p:cNvSpPr txBox="1">
                  <a:spLocks noChangeArrowheads="1"/>
                </p:cNvSpPr>
                <p:nvPr/>
              </p:nvSpPr>
              <p:spPr bwMode="auto">
                <a:xfrm>
                  <a:off x="356"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5</a:t>
                  </a:r>
                  <a:endParaRPr lang="en-US" altLang="zh-CN" sz="2400">
                    <a:latin typeface="Times New Roman" panose="02020603050405020304" pitchFamily="18" charset="0"/>
                  </a:endParaRPr>
                </a:p>
              </p:txBody>
            </p:sp>
            <p:sp>
              <p:nvSpPr>
                <p:cNvPr id="100484" name="Text Box 177">
                  <a:extLst>
                    <a:ext uri="{FF2B5EF4-FFF2-40B4-BE49-F238E27FC236}">
                      <a16:creationId xmlns:a16="http://schemas.microsoft.com/office/drawing/2014/main" id="{4C8B121B-FF81-4975-99A1-155AC127A839}"/>
                    </a:ext>
                  </a:extLst>
                </p:cNvPr>
                <p:cNvSpPr txBox="1">
                  <a:spLocks noChangeArrowheads="1"/>
                </p:cNvSpPr>
                <p:nvPr/>
              </p:nvSpPr>
              <p:spPr bwMode="auto">
                <a:xfrm>
                  <a:off x="175"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6</a:t>
                  </a:r>
                  <a:endParaRPr lang="en-US" altLang="zh-CN" sz="2400">
                    <a:latin typeface="Times New Roman" panose="02020603050405020304" pitchFamily="18" charset="0"/>
                  </a:endParaRPr>
                </a:p>
              </p:txBody>
            </p:sp>
            <p:sp>
              <p:nvSpPr>
                <p:cNvPr id="100485" name="Text Box 178">
                  <a:extLst>
                    <a:ext uri="{FF2B5EF4-FFF2-40B4-BE49-F238E27FC236}">
                      <a16:creationId xmlns:a16="http://schemas.microsoft.com/office/drawing/2014/main" id="{FF53B9DA-A708-4872-B42E-39A7B488C9AB}"/>
                    </a:ext>
                  </a:extLst>
                </p:cNvPr>
                <p:cNvSpPr txBox="1">
                  <a:spLocks noChangeArrowheads="1"/>
                </p:cNvSpPr>
                <p:nvPr/>
              </p:nvSpPr>
              <p:spPr bwMode="auto">
                <a:xfrm>
                  <a:off x="20"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7</a:t>
                  </a:r>
                  <a:endParaRPr lang="en-US" altLang="zh-CN" sz="2400">
                    <a:latin typeface="Times New Roman" panose="02020603050405020304" pitchFamily="18" charset="0"/>
                  </a:endParaRPr>
                </a:p>
              </p:txBody>
            </p:sp>
          </p:grpSp>
        </p:grpSp>
      </p:grpSp>
      <p:sp>
        <p:nvSpPr>
          <p:cNvPr id="34995" name="Text Box 179">
            <a:extLst>
              <a:ext uri="{FF2B5EF4-FFF2-40B4-BE49-F238E27FC236}">
                <a16:creationId xmlns:a16="http://schemas.microsoft.com/office/drawing/2014/main" id="{BB2AFBBE-15E6-4472-893E-9A9FE4B9BE5D}"/>
              </a:ext>
            </a:extLst>
          </p:cNvPr>
          <p:cNvSpPr txBox="1">
            <a:spLocks noChangeArrowheads="1"/>
          </p:cNvSpPr>
          <p:nvPr/>
        </p:nvSpPr>
        <p:spPr bwMode="auto">
          <a:xfrm>
            <a:off x="1703389" y="4087813"/>
            <a:ext cx="7457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latin typeface="Times New Roman" panose="02020603050405020304" pitchFamily="18" charset="0"/>
              </a:rPr>
              <a:t>3+3</a:t>
            </a:r>
          </a:p>
        </p:txBody>
      </p:sp>
      <p:sp>
        <p:nvSpPr>
          <p:cNvPr id="34996" name="Text Box 180">
            <a:extLst>
              <a:ext uri="{FF2B5EF4-FFF2-40B4-BE49-F238E27FC236}">
                <a16:creationId xmlns:a16="http://schemas.microsoft.com/office/drawing/2014/main" id="{7A14D756-7A08-4AE2-AA16-6A59CFB7C85E}"/>
              </a:ext>
            </a:extLst>
          </p:cNvPr>
          <p:cNvSpPr txBox="1">
            <a:spLocks noChangeArrowheads="1"/>
          </p:cNvSpPr>
          <p:nvPr/>
        </p:nvSpPr>
        <p:spPr bwMode="auto">
          <a:xfrm>
            <a:off x="3000376" y="3997325"/>
            <a:ext cx="8354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zh-CN" altLang="en-US" sz="2800">
                <a:latin typeface="Times New Roman" panose="02020603050405020304" pitchFamily="18" charset="0"/>
              </a:rPr>
              <a:t> </a:t>
            </a:r>
            <a:r>
              <a:rPr lang="en-US" altLang="zh-CN" sz="2800">
                <a:latin typeface="Times New Roman" panose="02020603050405020304" pitchFamily="18" charset="0"/>
              </a:rPr>
              <a:t>3+4</a:t>
            </a:r>
          </a:p>
        </p:txBody>
      </p:sp>
      <p:grpSp>
        <p:nvGrpSpPr>
          <p:cNvPr id="34997" name="Group 181">
            <a:extLst>
              <a:ext uri="{FF2B5EF4-FFF2-40B4-BE49-F238E27FC236}">
                <a16:creationId xmlns:a16="http://schemas.microsoft.com/office/drawing/2014/main" id="{46D60435-9B5B-4A8A-9ACC-2ABEA071959D}"/>
              </a:ext>
            </a:extLst>
          </p:cNvPr>
          <p:cNvGrpSpPr>
            <a:grpSpLocks/>
          </p:cNvGrpSpPr>
          <p:nvPr/>
        </p:nvGrpSpPr>
        <p:grpSpPr bwMode="auto">
          <a:xfrm>
            <a:off x="5867401" y="4598988"/>
            <a:ext cx="854075" cy="1143000"/>
            <a:chOff x="0" y="0"/>
            <a:chExt cx="538" cy="720"/>
          </a:xfrm>
        </p:grpSpPr>
        <p:grpSp>
          <p:nvGrpSpPr>
            <p:cNvPr id="100456" name="Group 182">
              <a:extLst>
                <a:ext uri="{FF2B5EF4-FFF2-40B4-BE49-F238E27FC236}">
                  <a16:creationId xmlns:a16="http://schemas.microsoft.com/office/drawing/2014/main" id="{85A511A9-9A09-4F2F-8CF5-27FED6B9620C}"/>
                </a:ext>
              </a:extLst>
            </p:cNvPr>
            <p:cNvGrpSpPr>
              <a:grpSpLocks/>
            </p:cNvGrpSpPr>
            <p:nvPr/>
          </p:nvGrpSpPr>
          <p:grpSpPr bwMode="auto">
            <a:xfrm>
              <a:off x="0" y="203"/>
              <a:ext cx="538" cy="517"/>
              <a:chOff x="0" y="0"/>
              <a:chExt cx="538" cy="517"/>
            </a:xfrm>
          </p:grpSpPr>
          <p:grpSp>
            <p:nvGrpSpPr>
              <p:cNvPr id="100458" name="Group 183">
                <a:extLst>
                  <a:ext uri="{FF2B5EF4-FFF2-40B4-BE49-F238E27FC236}">
                    <a16:creationId xmlns:a16="http://schemas.microsoft.com/office/drawing/2014/main" id="{27E9D604-7762-4322-AF85-D1945B15ABB0}"/>
                  </a:ext>
                </a:extLst>
              </p:cNvPr>
              <p:cNvGrpSpPr>
                <a:grpSpLocks/>
              </p:cNvGrpSpPr>
              <p:nvPr/>
            </p:nvGrpSpPr>
            <p:grpSpPr bwMode="auto">
              <a:xfrm>
                <a:off x="0" y="0"/>
                <a:ext cx="491" cy="458"/>
                <a:chOff x="0" y="0"/>
                <a:chExt cx="432" cy="432"/>
              </a:xfrm>
            </p:grpSpPr>
            <p:sp>
              <p:nvSpPr>
                <p:cNvPr id="100467" name="Rectangle 184">
                  <a:extLst>
                    <a:ext uri="{FF2B5EF4-FFF2-40B4-BE49-F238E27FC236}">
                      <a16:creationId xmlns:a16="http://schemas.microsoft.com/office/drawing/2014/main" id="{E3A41F5B-7DB9-4CF0-BFA6-80BDF5E01F6C}"/>
                    </a:ext>
                  </a:extLst>
                </p:cNvPr>
                <p:cNvSpPr>
                  <a:spLocks noChangeArrowheads="1"/>
                </p:cNvSpPr>
                <p:nvPr/>
              </p:nvSpPr>
              <p:spPr bwMode="auto">
                <a:xfrm>
                  <a:off x="0" y="0"/>
                  <a:ext cx="432" cy="432"/>
                </a:xfrm>
                <a:prstGeom prst="rect">
                  <a:avLst/>
                </a:prstGeom>
                <a:solidFill>
                  <a:srgbClr val="FFFF66"/>
                </a:solidFill>
                <a:ln w="9525">
                  <a:solidFill>
                    <a:schemeClr val="tx1"/>
                  </a:solidFill>
                  <a:miter lim="800000"/>
                  <a:headEnd/>
                  <a:tailEnd/>
                </a:ln>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100468" name="Line 185">
                  <a:extLst>
                    <a:ext uri="{FF2B5EF4-FFF2-40B4-BE49-F238E27FC236}">
                      <a16:creationId xmlns:a16="http://schemas.microsoft.com/office/drawing/2014/main" id="{92173434-8642-495D-9162-FE439B6BA5AE}"/>
                    </a:ext>
                  </a:extLst>
                </p:cNvPr>
                <p:cNvSpPr>
                  <a:spLocks noChangeShapeType="1"/>
                </p:cNvSpPr>
                <p:nvPr/>
              </p:nvSpPr>
              <p:spPr bwMode="auto">
                <a:xfrm>
                  <a:off x="0" y="144"/>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69" name="Line 186">
                  <a:extLst>
                    <a:ext uri="{FF2B5EF4-FFF2-40B4-BE49-F238E27FC236}">
                      <a16:creationId xmlns:a16="http://schemas.microsoft.com/office/drawing/2014/main" id="{69F98894-55F5-4062-9F48-2ABAAF738A14}"/>
                    </a:ext>
                  </a:extLst>
                </p:cNvPr>
                <p:cNvSpPr>
                  <a:spLocks noChangeShapeType="1"/>
                </p:cNvSpPr>
                <p:nvPr/>
              </p:nvSpPr>
              <p:spPr bwMode="auto">
                <a:xfrm>
                  <a:off x="0" y="28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70" name="Line 187">
                  <a:extLst>
                    <a:ext uri="{FF2B5EF4-FFF2-40B4-BE49-F238E27FC236}">
                      <a16:creationId xmlns:a16="http://schemas.microsoft.com/office/drawing/2014/main" id="{8A745CC5-AF84-4464-AD8C-04DC97BC8FD9}"/>
                    </a:ext>
                  </a:extLst>
                </p:cNvPr>
                <p:cNvSpPr>
                  <a:spLocks noChangeShapeType="1"/>
                </p:cNvSpPr>
                <p:nvPr/>
              </p:nvSpPr>
              <p:spPr bwMode="auto">
                <a:xfrm>
                  <a:off x="144"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71" name="Line 188">
                  <a:extLst>
                    <a:ext uri="{FF2B5EF4-FFF2-40B4-BE49-F238E27FC236}">
                      <a16:creationId xmlns:a16="http://schemas.microsoft.com/office/drawing/2014/main" id="{84050004-8482-42C2-BB30-78D6827C16D8}"/>
                    </a:ext>
                  </a:extLst>
                </p:cNvPr>
                <p:cNvSpPr>
                  <a:spLocks noChangeShapeType="1"/>
                </p:cNvSpPr>
                <p:nvPr/>
              </p:nvSpPr>
              <p:spPr bwMode="auto">
                <a:xfrm>
                  <a:off x="288"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0459" name="Text Box 189">
                <a:extLst>
                  <a:ext uri="{FF2B5EF4-FFF2-40B4-BE49-F238E27FC236}">
                    <a16:creationId xmlns:a16="http://schemas.microsoft.com/office/drawing/2014/main" id="{0ECCEFBB-A007-40E7-8B12-5F3352D963D1}"/>
                  </a:ext>
                </a:extLst>
              </p:cNvPr>
              <p:cNvSpPr txBox="1">
                <a:spLocks noChangeArrowheads="1"/>
              </p:cNvSpPr>
              <p:nvPr/>
            </p:nvSpPr>
            <p:spPr bwMode="auto">
              <a:xfrm>
                <a:off x="22" y="1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1</a:t>
                </a:r>
                <a:endParaRPr lang="en-US" altLang="zh-CN" sz="2400">
                  <a:latin typeface="Times New Roman" panose="02020603050405020304" pitchFamily="18" charset="0"/>
                </a:endParaRPr>
              </a:p>
            </p:txBody>
          </p:sp>
          <p:sp>
            <p:nvSpPr>
              <p:cNvPr id="100460" name="Text Box 190">
                <a:extLst>
                  <a:ext uri="{FF2B5EF4-FFF2-40B4-BE49-F238E27FC236}">
                    <a16:creationId xmlns:a16="http://schemas.microsoft.com/office/drawing/2014/main" id="{349295E5-1EC2-4588-BD85-1D073C326C7F}"/>
                  </a:ext>
                </a:extLst>
              </p:cNvPr>
              <p:cNvSpPr txBox="1">
                <a:spLocks noChangeArrowheads="1"/>
              </p:cNvSpPr>
              <p:nvPr/>
            </p:nvSpPr>
            <p:spPr bwMode="auto">
              <a:xfrm>
                <a:off x="1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2</a:t>
                </a:r>
                <a:endParaRPr lang="en-US" altLang="zh-CN" sz="2400">
                  <a:latin typeface="Times New Roman" panose="02020603050405020304" pitchFamily="18" charset="0"/>
                </a:endParaRPr>
              </a:p>
            </p:txBody>
          </p:sp>
          <p:sp>
            <p:nvSpPr>
              <p:cNvPr id="100461" name="Text Box 191">
                <a:extLst>
                  <a:ext uri="{FF2B5EF4-FFF2-40B4-BE49-F238E27FC236}">
                    <a16:creationId xmlns:a16="http://schemas.microsoft.com/office/drawing/2014/main" id="{73AC4017-1373-4274-A8E3-853C24DD5FF2}"/>
                  </a:ext>
                </a:extLst>
              </p:cNvPr>
              <p:cNvSpPr txBox="1">
                <a:spLocks noChangeArrowheads="1"/>
              </p:cNvSpPr>
              <p:nvPr/>
            </p:nvSpPr>
            <p:spPr bwMode="auto">
              <a:xfrm>
                <a:off x="3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3</a:t>
                </a:r>
                <a:endParaRPr lang="en-US" altLang="zh-CN" sz="2400">
                  <a:latin typeface="Times New Roman" panose="02020603050405020304" pitchFamily="18" charset="0"/>
                </a:endParaRPr>
              </a:p>
            </p:txBody>
          </p:sp>
          <p:sp>
            <p:nvSpPr>
              <p:cNvPr id="100462" name="Text Box 192">
                <a:extLst>
                  <a:ext uri="{FF2B5EF4-FFF2-40B4-BE49-F238E27FC236}">
                    <a16:creationId xmlns:a16="http://schemas.microsoft.com/office/drawing/2014/main" id="{21C7CEBD-250A-4D9F-85F5-B31A19697825}"/>
                  </a:ext>
                </a:extLst>
              </p:cNvPr>
              <p:cNvSpPr txBox="1">
                <a:spLocks noChangeArrowheads="1"/>
              </p:cNvSpPr>
              <p:nvPr/>
            </p:nvSpPr>
            <p:spPr bwMode="auto">
              <a:xfrm>
                <a:off x="175" y="13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8</a:t>
                </a:r>
                <a:endParaRPr lang="en-US" altLang="zh-CN" sz="2400">
                  <a:latin typeface="Times New Roman" panose="02020603050405020304" pitchFamily="18" charset="0"/>
                </a:endParaRPr>
              </a:p>
            </p:txBody>
          </p:sp>
          <p:sp>
            <p:nvSpPr>
              <p:cNvPr id="100463" name="Text Box 193">
                <a:extLst>
                  <a:ext uri="{FF2B5EF4-FFF2-40B4-BE49-F238E27FC236}">
                    <a16:creationId xmlns:a16="http://schemas.microsoft.com/office/drawing/2014/main" id="{FEDC4D34-87E5-4FCA-A109-B0A2587DDA5A}"/>
                  </a:ext>
                </a:extLst>
              </p:cNvPr>
              <p:cNvSpPr txBox="1">
                <a:spLocks noChangeArrowheads="1"/>
              </p:cNvSpPr>
              <p:nvPr/>
            </p:nvSpPr>
            <p:spPr bwMode="auto">
              <a:xfrm>
                <a:off x="358"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4</a:t>
                </a:r>
                <a:endParaRPr lang="en-US" altLang="zh-CN" sz="2400">
                  <a:latin typeface="Times New Roman" panose="02020603050405020304" pitchFamily="18" charset="0"/>
                </a:endParaRPr>
              </a:p>
            </p:txBody>
          </p:sp>
          <p:sp>
            <p:nvSpPr>
              <p:cNvPr id="100464" name="Text Box 194">
                <a:extLst>
                  <a:ext uri="{FF2B5EF4-FFF2-40B4-BE49-F238E27FC236}">
                    <a16:creationId xmlns:a16="http://schemas.microsoft.com/office/drawing/2014/main" id="{B950F82E-1647-440B-B674-CADC27BEAD1A}"/>
                  </a:ext>
                </a:extLst>
              </p:cNvPr>
              <p:cNvSpPr txBox="1">
                <a:spLocks noChangeArrowheads="1"/>
              </p:cNvSpPr>
              <p:nvPr/>
            </p:nvSpPr>
            <p:spPr bwMode="auto">
              <a:xfrm>
                <a:off x="356"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5</a:t>
                </a:r>
                <a:endParaRPr lang="en-US" altLang="zh-CN" sz="2400">
                  <a:latin typeface="Times New Roman" panose="02020603050405020304" pitchFamily="18" charset="0"/>
                </a:endParaRPr>
              </a:p>
            </p:txBody>
          </p:sp>
          <p:sp>
            <p:nvSpPr>
              <p:cNvPr id="100465" name="Text Box 195">
                <a:extLst>
                  <a:ext uri="{FF2B5EF4-FFF2-40B4-BE49-F238E27FC236}">
                    <a16:creationId xmlns:a16="http://schemas.microsoft.com/office/drawing/2014/main" id="{811C636D-0DB8-484C-A4CF-EEAD8D08F80F}"/>
                  </a:ext>
                </a:extLst>
              </p:cNvPr>
              <p:cNvSpPr txBox="1">
                <a:spLocks noChangeArrowheads="1"/>
              </p:cNvSpPr>
              <p:nvPr/>
            </p:nvSpPr>
            <p:spPr bwMode="auto">
              <a:xfrm>
                <a:off x="175"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6</a:t>
                </a:r>
                <a:endParaRPr lang="en-US" altLang="zh-CN" sz="2400">
                  <a:latin typeface="Times New Roman" panose="02020603050405020304" pitchFamily="18" charset="0"/>
                </a:endParaRPr>
              </a:p>
            </p:txBody>
          </p:sp>
          <p:sp>
            <p:nvSpPr>
              <p:cNvPr id="100466" name="Text Box 196">
                <a:extLst>
                  <a:ext uri="{FF2B5EF4-FFF2-40B4-BE49-F238E27FC236}">
                    <a16:creationId xmlns:a16="http://schemas.microsoft.com/office/drawing/2014/main" id="{8407B03F-B685-44F1-81EA-8834FDFB2235}"/>
                  </a:ext>
                </a:extLst>
              </p:cNvPr>
              <p:cNvSpPr txBox="1">
                <a:spLocks noChangeArrowheads="1"/>
              </p:cNvSpPr>
              <p:nvPr/>
            </p:nvSpPr>
            <p:spPr bwMode="auto">
              <a:xfrm>
                <a:off x="20"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7</a:t>
                </a:r>
                <a:endParaRPr lang="en-US" altLang="zh-CN" sz="2400">
                  <a:latin typeface="Times New Roman" panose="02020603050405020304" pitchFamily="18" charset="0"/>
                </a:endParaRPr>
              </a:p>
            </p:txBody>
          </p:sp>
        </p:grpSp>
        <p:sp>
          <p:nvSpPr>
            <p:cNvPr id="100457" name="Line 197">
              <a:extLst>
                <a:ext uri="{FF2B5EF4-FFF2-40B4-BE49-F238E27FC236}">
                  <a16:creationId xmlns:a16="http://schemas.microsoft.com/office/drawing/2014/main" id="{D7C04C8C-CA93-4AE1-BF63-E5CFB955070B}"/>
                </a:ext>
              </a:extLst>
            </p:cNvPr>
            <p:cNvSpPr>
              <a:spLocks noChangeShapeType="1"/>
            </p:cNvSpPr>
            <p:nvPr/>
          </p:nvSpPr>
          <p:spPr bwMode="auto">
            <a:xfrm>
              <a:off x="240" y="0"/>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5014" name="Text Box 198">
            <a:extLst>
              <a:ext uri="{FF2B5EF4-FFF2-40B4-BE49-F238E27FC236}">
                <a16:creationId xmlns:a16="http://schemas.microsoft.com/office/drawing/2014/main" id="{F275D412-F026-4C4E-A118-B724736EEC5B}"/>
              </a:ext>
            </a:extLst>
          </p:cNvPr>
          <p:cNvSpPr txBox="1">
            <a:spLocks noChangeArrowheads="1"/>
          </p:cNvSpPr>
          <p:nvPr/>
        </p:nvSpPr>
        <p:spPr bwMode="auto">
          <a:xfrm>
            <a:off x="5400676" y="5299075"/>
            <a:ext cx="7457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latin typeface="Times New Roman" panose="02020603050405020304" pitchFamily="18" charset="0"/>
              </a:rPr>
              <a:t>4+1</a:t>
            </a:r>
          </a:p>
        </p:txBody>
      </p:sp>
      <p:grpSp>
        <p:nvGrpSpPr>
          <p:cNvPr id="35015" name="Group 199">
            <a:extLst>
              <a:ext uri="{FF2B5EF4-FFF2-40B4-BE49-F238E27FC236}">
                <a16:creationId xmlns:a16="http://schemas.microsoft.com/office/drawing/2014/main" id="{D2B84C78-0E36-4BF0-8708-C3100C6DE380}"/>
              </a:ext>
            </a:extLst>
          </p:cNvPr>
          <p:cNvGrpSpPr>
            <a:grpSpLocks/>
          </p:cNvGrpSpPr>
          <p:nvPr/>
        </p:nvGrpSpPr>
        <p:grpSpPr bwMode="auto">
          <a:xfrm>
            <a:off x="5334000" y="5665788"/>
            <a:ext cx="1905000" cy="1219200"/>
            <a:chOff x="0" y="0"/>
            <a:chExt cx="1200" cy="768"/>
          </a:xfrm>
        </p:grpSpPr>
        <p:grpSp>
          <p:nvGrpSpPr>
            <p:cNvPr id="100423" name="Group 200">
              <a:extLst>
                <a:ext uri="{FF2B5EF4-FFF2-40B4-BE49-F238E27FC236}">
                  <a16:creationId xmlns:a16="http://schemas.microsoft.com/office/drawing/2014/main" id="{42B1C9DD-B55B-488D-9B6D-34F6D578E89E}"/>
                </a:ext>
              </a:extLst>
            </p:cNvPr>
            <p:cNvGrpSpPr>
              <a:grpSpLocks/>
            </p:cNvGrpSpPr>
            <p:nvPr/>
          </p:nvGrpSpPr>
          <p:grpSpPr bwMode="auto">
            <a:xfrm>
              <a:off x="336" y="0"/>
              <a:ext cx="480" cy="240"/>
              <a:chOff x="0" y="0"/>
              <a:chExt cx="576" cy="288"/>
            </a:xfrm>
          </p:grpSpPr>
          <p:sp>
            <p:nvSpPr>
              <p:cNvPr id="100454" name="Line 201">
                <a:extLst>
                  <a:ext uri="{FF2B5EF4-FFF2-40B4-BE49-F238E27FC236}">
                    <a16:creationId xmlns:a16="http://schemas.microsoft.com/office/drawing/2014/main" id="{9D0A9788-3994-4A29-9A0B-D7B1F1E71851}"/>
                  </a:ext>
                </a:extLst>
              </p:cNvPr>
              <p:cNvSpPr>
                <a:spLocks noChangeShapeType="1"/>
              </p:cNvSpPr>
              <p:nvPr/>
            </p:nvSpPr>
            <p:spPr bwMode="auto">
              <a:xfrm>
                <a:off x="288" y="0"/>
                <a:ext cx="288"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55" name="Line 202">
                <a:extLst>
                  <a:ext uri="{FF2B5EF4-FFF2-40B4-BE49-F238E27FC236}">
                    <a16:creationId xmlns:a16="http://schemas.microsoft.com/office/drawing/2014/main" id="{29169007-A3CD-498D-B16C-B0015E6FF114}"/>
                  </a:ext>
                </a:extLst>
              </p:cNvPr>
              <p:cNvSpPr>
                <a:spLocks noChangeShapeType="1"/>
              </p:cNvSpPr>
              <p:nvPr/>
            </p:nvSpPr>
            <p:spPr bwMode="auto">
              <a:xfrm flipH="1">
                <a:off x="0" y="0"/>
                <a:ext cx="288"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0424" name="Group 203">
              <a:extLst>
                <a:ext uri="{FF2B5EF4-FFF2-40B4-BE49-F238E27FC236}">
                  <a16:creationId xmlns:a16="http://schemas.microsoft.com/office/drawing/2014/main" id="{78508B6A-CAED-4D3F-9780-31EE20E666E9}"/>
                </a:ext>
              </a:extLst>
            </p:cNvPr>
            <p:cNvGrpSpPr>
              <a:grpSpLocks/>
            </p:cNvGrpSpPr>
            <p:nvPr/>
          </p:nvGrpSpPr>
          <p:grpSpPr bwMode="auto">
            <a:xfrm>
              <a:off x="0" y="251"/>
              <a:ext cx="538" cy="517"/>
              <a:chOff x="0" y="0"/>
              <a:chExt cx="675" cy="650"/>
            </a:xfrm>
          </p:grpSpPr>
          <p:grpSp>
            <p:nvGrpSpPr>
              <p:cNvPr id="100440" name="Group 204">
                <a:extLst>
                  <a:ext uri="{FF2B5EF4-FFF2-40B4-BE49-F238E27FC236}">
                    <a16:creationId xmlns:a16="http://schemas.microsoft.com/office/drawing/2014/main" id="{DF605786-4D5D-4081-99A8-4380A0510ACB}"/>
                  </a:ext>
                </a:extLst>
              </p:cNvPr>
              <p:cNvGrpSpPr>
                <a:grpSpLocks/>
              </p:cNvGrpSpPr>
              <p:nvPr/>
            </p:nvGrpSpPr>
            <p:grpSpPr bwMode="auto">
              <a:xfrm>
                <a:off x="0" y="0"/>
                <a:ext cx="616" cy="576"/>
                <a:chOff x="0" y="0"/>
                <a:chExt cx="432" cy="432"/>
              </a:xfrm>
            </p:grpSpPr>
            <p:sp>
              <p:nvSpPr>
                <p:cNvPr id="100449" name="Rectangle 205">
                  <a:extLst>
                    <a:ext uri="{FF2B5EF4-FFF2-40B4-BE49-F238E27FC236}">
                      <a16:creationId xmlns:a16="http://schemas.microsoft.com/office/drawing/2014/main" id="{E6998359-697F-48D5-952B-CD37C99C015A}"/>
                    </a:ext>
                  </a:extLst>
                </p:cNvPr>
                <p:cNvSpPr>
                  <a:spLocks noChangeArrowheads="1"/>
                </p:cNvSpPr>
                <p:nvPr/>
              </p:nvSpPr>
              <p:spPr bwMode="auto">
                <a:xfrm>
                  <a:off x="0" y="0"/>
                  <a:ext cx="432" cy="432"/>
                </a:xfrm>
                <a:prstGeom prst="rect">
                  <a:avLst/>
                </a:prstGeom>
                <a:solidFill>
                  <a:srgbClr val="FFFF66"/>
                </a:solidFill>
                <a:ln w="9525">
                  <a:solidFill>
                    <a:schemeClr val="tx1"/>
                  </a:solidFill>
                  <a:miter lim="800000"/>
                  <a:headEnd/>
                  <a:tailEnd/>
                </a:ln>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100450" name="Line 206">
                  <a:extLst>
                    <a:ext uri="{FF2B5EF4-FFF2-40B4-BE49-F238E27FC236}">
                      <a16:creationId xmlns:a16="http://schemas.microsoft.com/office/drawing/2014/main" id="{681C4C8A-D56F-4776-84F7-8E0E7C8D3205}"/>
                    </a:ext>
                  </a:extLst>
                </p:cNvPr>
                <p:cNvSpPr>
                  <a:spLocks noChangeShapeType="1"/>
                </p:cNvSpPr>
                <p:nvPr/>
              </p:nvSpPr>
              <p:spPr bwMode="auto">
                <a:xfrm>
                  <a:off x="0" y="144"/>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51" name="Line 207">
                  <a:extLst>
                    <a:ext uri="{FF2B5EF4-FFF2-40B4-BE49-F238E27FC236}">
                      <a16:creationId xmlns:a16="http://schemas.microsoft.com/office/drawing/2014/main" id="{F097DC43-9CBC-49B0-ACC5-938331F691FA}"/>
                    </a:ext>
                  </a:extLst>
                </p:cNvPr>
                <p:cNvSpPr>
                  <a:spLocks noChangeShapeType="1"/>
                </p:cNvSpPr>
                <p:nvPr/>
              </p:nvSpPr>
              <p:spPr bwMode="auto">
                <a:xfrm>
                  <a:off x="0" y="28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52" name="Line 208">
                  <a:extLst>
                    <a:ext uri="{FF2B5EF4-FFF2-40B4-BE49-F238E27FC236}">
                      <a16:creationId xmlns:a16="http://schemas.microsoft.com/office/drawing/2014/main" id="{11BC4066-7010-43E0-8E5F-932BCB98C929}"/>
                    </a:ext>
                  </a:extLst>
                </p:cNvPr>
                <p:cNvSpPr>
                  <a:spLocks noChangeShapeType="1"/>
                </p:cNvSpPr>
                <p:nvPr/>
              </p:nvSpPr>
              <p:spPr bwMode="auto">
                <a:xfrm>
                  <a:off x="144"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53" name="Line 209">
                  <a:extLst>
                    <a:ext uri="{FF2B5EF4-FFF2-40B4-BE49-F238E27FC236}">
                      <a16:creationId xmlns:a16="http://schemas.microsoft.com/office/drawing/2014/main" id="{1B1F06C9-823C-46A6-A966-BB071BFD238C}"/>
                    </a:ext>
                  </a:extLst>
                </p:cNvPr>
                <p:cNvSpPr>
                  <a:spLocks noChangeShapeType="1"/>
                </p:cNvSpPr>
                <p:nvPr/>
              </p:nvSpPr>
              <p:spPr bwMode="auto">
                <a:xfrm>
                  <a:off x="288"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0441" name="Text Box 210">
                <a:extLst>
                  <a:ext uri="{FF2B5EF4-FFF2-40B4-BE49-F238E27FC236}">
                    <a16:creationId xmlns:a16="http://schemas.microsoft.com/office/drawing/2014/main" id="{FE2875CC-ACE9-47F7-AD47-ABB582489D60}"/>
                  </a:ext>
                </a:extLst>
              </p:cNvPr>
              <p:cNvSpPr txBox="1">
                <a:spLocks noChangeArrowheads="1"/>
              </p:cNvSpPr>
              <p:nvPr/>
            </p:nvSpPr>
            <p:spPr bwMode="auto">
              <a:xfrm>
                <a:off x="28" y="191"/>
                <a:ext cx="22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8</a:t>
                </a:r>
                <a:endParaRPr lang="en-US" altLang="zh-CN" sz="2400">
                  <a:latin typeface="Times New Roman" panose="02020603050405020304" pitchFamily="18" charset="0"/>
                </a:endParaRPr>
              </a:p>
            </p:txBody>
          </p:sp>
          <p:sp>
            <p:nvSpPr>
              <p:cNvPr id="100442" name="Text Box 211">
                <a:extLst>
                  <a:ext uri="{FF2B5EF4-FFF2-40B4-BE49-F238E27FC236}">
                    <a16:creationId xmlns:a16="http://schemas.microsoft.com/office/drawing/2014/main" id="{35BFF770-37C6-4A6F-916E-DC61EBC4C1FE}"/>
                  </a:ext>
                </a:extLst>
              </p:cNvPr>
              <p:cNvSpPr txBox="1">
                <a:spLocks noChangeArrowheads="1"/>
              </p:cNvSpPr>
              <p:nvPr/>
            </p:nvSpPr>
            <p:spPr bwMode="auto">
              <a:xfrm>
                <a:off x="28" y="0"/>
                <a:ext cx="22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1</a:t>
                </a:r>
                <a:endParaRPr lang="en-US" altLang="zh-CN" sz="2400">
                  <a:latin typeface="Times New Roman" panose="02020603050405020304" pitchFamily="18" charset="0"/>
                </a:endParaRPr>
              </a:p>
            </p:txBody>
          </p:sp>
          <p:sp>
            <p:nvSpPr>
              <p:cNvPr id="100443" name="Text Box 212">
                <a:extLst>
                  <a:ext uri="{FF2B5EF4-FFF2-40B4-BE49-F238E27FC236}">
                    <a16:creationId xmlns:a16="http://schemas.microsoft.com/office/drawing/2014/main" id="{57327FD4-059B-46A1-BF3E-E24ACA4E3D01}"/>
                  </a:ext>
                </a:extLst>
              </p:cNvPr>
              <p:cNvSpPr txBox="1">
                <a:spLocks noChangeArrowheads="1"/>
              </p:cNvSpPr>
              <p:nvPr/>
            </p:nvSpPr>
            <p:spPr bwMode="auto">
              <a:xfrm>
                <a:off x="447" y="0"/>
                <a:ext cx="22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3</a:t>
                </a:r>
                <a:endParaRPr lang="en-US" altLang="zh-CN" sz="2400">
                  <a:latin typeface="Times New Roman" panose="02020603050405020304" pitchFamily="18" charset="0"/>
                </a:endParaRPr>
              </a:p>
            </p:txBody>
          </p:sp>
          <p:sp>
            <p:nvSpPr>
              <p:cNvPr id="100444" name="Text Box 213">
                <a:extLst>
                  <a:ext uri="{FF2B5EF4-FFF2-40B4-BE49-F238E27FC236}">
                    <a16:creationId xmlns:a16="http://schemas.microsoft.com/office/drawing/2014/main" id="{BEDE68D5-06CB-4A92-ADE8-5D0380EF2277}"/>
                  </a:ext>
                </a:extLst>
              </p:cNvPr>
              <p:cNvSpPr txBox="1">
                <a:spLocks noChangeArrowheads="1"/>
              </p:cNvSpPr>
              <p:nvPr/>
            </p:nvSpPr>
            <p:spPr bwMode="auto">
              <a:xfrm>
                <a:off x="220" y="0"/>
                <a:ext cx="22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2</a:t>
                </a:r>
                <a:endParaRPr lang="en-US" altLang="zh-CN" sz="2400">
                  <a:latin typeface="Times New Roman" panose="02020603050405020304" pitchFamily="18" charset="0"/>
                </a:endParaRPr>
              </a:p>
            </p:txBody>
          </p:sp>
          <p:sp>
            <p:nvSpPr>
              <p:cNvPr id="100445" name="Text Box 214">
                <a:extLst>
                  <a:ext uri="{FF2B5EF4-FFF2-40B4-BE49-F238E27FC236}">
                    <a16:creationId xmlns:a16="http://schemas.microsoft.com/office/drawing/2014/main" id="{18B43FD8-2194-4D97-9930-683BA1434F51}"/>
                  </a:ext>
                </a:extLst>
              </p:cNvPr>
              <p:cNvSpPr txBox="1">
                <a:spLocks noChangeArrowheads="1"/>
              </p:cNvSpPr>
              <p:nvPr/>
            </p:nvSpPr>
            <p:spPr bwMode="auto">
              <a:xfrm>
                <a:off x="449" y="191"/>
                <a:ext cx="226"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4</a:t>
                </a:r>
                <a:endParaRPr lang="en-US" altLang="zh-CN" sz="2400">
                  <a:latin typeface="Times New Roman" panose="02020603050405020304" pitchFamily="18" charset="0"/>
                </a:endParaRPr>
              </a:p>
            </p:txBody>
          </p:sp>
          <p:sp>
            <p:nvSpPr>
              <p:cNvPr id="100446" name="Text Box 215">
                <a:extLst>
                  <a:ext uri="{FF2B5EF4-FFF2-40B4-BE49-F238E27FC236}">
                    <a16:creationId xmlns:a16="http://schemas.microsoft.com/office/drawing/2014/main" id="{772A1BA9-4107-4108-AEF7-295C7E85BF5C}"/>
                  </a:ext>
                </a:extLst>
              </p:cNvPr>
              <p:cNvSpPr txBox="1">
                <a:spLocks noChangeArrowheads="1"/>
              </p:cNvSpPr>
              <p:nvPr/>
            </p:nvSpPr>
            <p:spPr bwMode="auto">
              <a:xfrm>
                <a:off x="447" y="384"/>
                <a:ext cx="22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5</a:t>
                </a:r>
                <a:endParaRPr lang="en-US" altLang="zh-CN" sz="2400">
                  <a:latin typeface="Times New Roman" panose="02020603050405020304" pitchFamily="18" charset="0"/>
                </a:endParaRPr>
              </a:p>
            </p:txBody>
          </p:sp>
          <p:sp>
            <p:nvSpPr>
              <p:cNvPr id="100447" name="Text Box 216">
                <a:extLst>
                  <a:ext uri="{FF2B5EF4-FFF2-40B4-BE49-F238E27FC236}">
                    <a16:creationId xmlns:a16="http://schemas.microsoft.com/office/drawing/2014/main" id="{FB2D4F6E-67DD-4FEC-8703-799B687A62C4}"/>
                  </a:ext>
                </a:extLst>
              </p:cNvPr>
              <p:cNvSpPr txBox="1">
                <a:spLocks noChangeArrowheads="1"/>
              </p:cNvSpPr>
              <p:nvPr/>
            </p:nvSpPr>
            <p:spPr bwMode="auto">
              <a:xfrm>
                <a:off x="219" y="384"/>
                <a:ext cx="22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6</a:t>
                </a:r>
                <a:endParaRPr lang="en-US" altLang="zh-CN" sz="2400">
                  <a:latin typeface="Times New Roman" panose="02020603050405020304" pitchFamily="18" charset="0"/>
                </a:endParaRPr>
              </a:p>
            </p:txBody>
          </p:sp>
          <p:sp>
            <p:nvSpPr>
              <p:cNvPr id="100448" name="Text Box 217">
                <a:extLst>
                  <a:ext uri="{FF2B5EF4-FFF2-40B4-BE49-F238E27FC236}">
                    <a16:creationId xmlns:a16="http://schemas.microsoft.com/office/drawing/2014/main" id="{17CD8C38-CDB2-409F-A427-C9630DC17BD9}"/>
                  </a:ext>
                </a:extLst>
              </p:cNvPr>
              <p:cNvSpPr txBox="1">
                <a:spLocks noChangeArrowheads="1"/>
              </p:cNvSpPr>
              <p:nvPr/>
            </p:nvSpPr>
            <p:spPr bwMode="auto">
              <a:xfrm>
                <a:off x="25" y="384"/>
                <a:ext cx="22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7</a:t>
                </a:r>
                <a:endParaRPr lang="en-US" altLang="zh-CN" sz="2400">
                  <a:latin typeface="Times New Roman" panose="02020603050405020304" pitchFamily="18" charset="0"/>
                </a:endParaRPr>
              </a:p>
            </p:txBody>
          </p:sp>
        </p:grpSp>
        <p:grpSp>
          <p:nvGrpSpPr>
            <p:cNvPr id="100425" name="Group 218">
              <a:extLst>
                <a:ext uri="{FF2B5EF4-FFF2-40B4-BE49-F238E27FC236}">
                  <a16:creationId xmlns:a16="http://schemas.microsoft.com/office/drawing/2014/main" id="{7531951F-74C8-4B97-B0D6-E4C4284222CC}"/>
                </a:ext>
              </a:extLst>
            </p:cNvPr>
            <p:cNvGrpSpPr>
              <a:grpSpLocks/>
            </p:cNvGrpSpPr>
            <p:nvPr/>
          </p:nvGrpSpPr>
          <p:grpSpPr bwMode="auto">
            <a:xfrm>
              <a:off x="662" y="240"/>
              <a:ext cx="538" cy="517"/>
              <a:chOff x="0" y="0"/>
              <a:chExt cx="538" cy="517"/>
            </a:xfrm>
          </p:grpSpPr>
          <p:grpSp>
            <p:nvGrpSpPr>
              <p:cNvPr id="100426" name="Group 219">
                <a:extLst>
                  <a:ext uri="{FF2B5EF4-FFF2-40B4-BE49-F238E27FC236}">
                    <a16:creationId xmlns:a16="http://schemas.microsoft.com/office/drawing/2014/main" id="{18416B0E-5586-4E25-BE71-E722FFD75EFF}"/>
                  </a:ext>
                </a:extLst>
              </p:cNvPr>
              <p:cNvGrpSpPr>
                <a:grpSpLocks/>
              </p:cNvGrpSpPr>
              <p:nvPr/>
            </p:nvGrpSpPr>
            <p:grpSpPr bwMode="auto">
              <a:xfrm>
                <a:off x="0" y="0"/>
                <a:ext cx="491" cy="458"/>
                <a:chOff x="0" y="0"/>
                <a:chExt cx="432" cy="432"/>
              </a:xfrm>
            </p:grpSpPr>
            <p:sp>
              <p:nvSpPr>
                <p:cNvPr id="100435" name="Rectangle 220">
                  <a:extLst>
                    <a:ext uri="{FF2B5EF4-FFF2-40B4-BE49-F238E27FC236}">
                      <a16:creationId xmlns:a16="http://schemas.microsoft.com/office/drawing/2014/main" id="{089420CE-4ABA-4C5C-917B-D212A353EBB3}"/>
                    </a:ext>
                  </a:extLst>
                </p:cNvPr>
                <p:cNvSpPr>
                  <a:spLocks noChangeArrowheads="1"/>
                </p:cNvSpPr>
                <p:nvPr/>
              </p:nvSpPr>
              <p:spPr bwMode="auto">
                <a:xfrm>
                  <a:off x="0" y="0"/>
                  <a:ext cx="432" cy="432"/>
                </a:xfrm>
                <a:prstGeom prst="rect">
                  <a:avLst/>
                </a:prstGeom>
                <a:solidFill>
                  <a:srgbClr val="FFFF66"/>
                </a:solidFill>
                <a:ln w="9525">
                  <a:solidFill>
                    <a:schemeClr val="tx1"/>
                  </a:solidFill>
                  <a:miter lim="800000"/>
                  <a:headEnd/>
                  <a:tailEnd/>
                </a:ln>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100436" name="Line 221">
                  <a:extLst>
                    <a:ext uri="{FF2B5EF4-FFF2-40B4-BE49-F238E27FC236}">
                      <a16:creationId xmlns:a16="http://schemas.microsoft.com/office/drawing/2014/main" id="{438BA122-BE87-4281-9F7E-4A1846F27852}"/>
                    </a:ext>
                  </a:extLst>
                </p:cNvPr>
                <p:cNvSpPr>
                  <a:spLocks noChangeShapeType="1"/>
                </p:cNvSpPr>
                <p:nvPr/>
              </p:nvSpPr>
              <p:spPr bwMode="auto">
                <a:xfrm>
                  <a:off x="0" y="144"/>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37" name="Line 222">
                  <a:extLst>
                    <a:ext uri="{FF2B5EF4-FFF2-40B4-BE49-F238E27FC236}">
                      <a16:creationId xmlns:a16="http://schemas.microsoft.com/office/drawing/2014/main" id="{413E1A44-DD0E-4AE3-A9C7-C339C95500BA}"/>
                    </a:ext>
                  </a:extLst>
                </p:cNvPr>
                <p:cNvSpPr>
                  <a:spLocks noChangeShapeType="1"/>
                </p:cNvSpPr>
                <p:nvPr/>
              </p:nvSpPr>
              <p:spPr bwMode="auto">
                <a:xfrm>
                  <a:off x="0" y="28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38" name="Line 223">
                  <a:extLst>
                    <a:ext uri="{FF2B5EF4-FFF2-40B4-BE49-F238E27FC236}">
                      <a16:creationId xmlns:a16="http://schemas.microsoft.com/office/drawing/2014/main" id="{E9061410-4A33-4C3E-9F83-70D7D436E284}"/>
                    </a:ext>
                  </a:extLst>
                </p:cNvPr>
                <p:cNvSpPr>
                  <a:spLocks noChangeShapeType="1"/>
                </p:cNvSpPr>
                <p:nvPr/>
              </p:nvSpPr>
              <p:spPr bwMode="auto">
                <a:xfrm>
                  <a:off x="144"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39" name="Line 224">
                  <a:extLst>
                    <a:ext uri="{FF2B5EF4-FFF2-40B4-BE49-F238E27FC236}">
                      <a16:creationId xmlns:a16="http://schemas.microsoft.com/office/drawing/2014/main" id="{C97067FC-DB95-4EEF-A699-A82B312380E0}"/>
                    </a:ext>
                  </a:extLst>
                </p:cNvPr>
                <p:cNvSpPr>
                  <a:spLocks noChangeShapeType="1"/>
                </p:cNvSpPr>
                <p:nvPr/>
              </p:nvSpPr>
              <p:spPr bwMode="auto">
                <a:xfrm>
                  <a:off x="288"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0427" name="Text Box 225">
                <a:extLst>
                  <a:ext uri="{FF2B5EF4-FFF2-40B4-BE49-F238E27FC236}">
                    <a16:creationId xmlns:a16="http://schemas.microsoft.com/office/drawing/2014/main" id="{9EB4D53D-F2BD-4CBE-81DF-000EC72C3709}"/>
                  </a:ext>
                </a:extLst>
              </p:cNvPr>
              <p:cNvSpPr txBox="1">
                <a:spLocks noChangeArrowheads="1"/>
              </p:cNvSpPr>
              <p:nvPr/>
            </p:nvSpPr>
            <p:spPr bwMode="auto">
              <a:xfrm>
                <a:off x="22"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1</a:t>
                </a:r>
                <a:endParaRPr lang="en-US" altLang="zh-CN" sz="2400">
                  <a:latin typeface="Times New Roman" panose="02020603050405020304" pitchFamily="18" charset="0"/>
                </a:endParaRPr>
              </a:p>
            </p:txBody>
          </p:sp>
          <p:sp>
            <p:nvSpPr>
              <p:cNvPr id="100428" name="Text Box 226">
                <a:extLst>
                  <a:ext uri="{FF2B5EF4-FFF2-40B4-BE49-F238E27FC236}">
                    <a16:creationId xmlns:a16="http://schemas.microsoft.com/office/drawing/2014/main" id="{DA904568-8E1C-4842-B05A-BE0353458364}"/>
                  </a:ext>
                </a:extLst>
              </p:cNvPr>
              <p:cNvSpPr txBox="1">
                <a:spLocks noChangeArrowheads="1"/>
              </p:cNvSpPr>
              <p:nvPr/>
            </p:nvSpPr>
            <p:spPr bwMode="auto">
              <a:xfrm>
                <a:off x="16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2</a:t>
                </a:r>
                <a:endParaRPr lang="en-US" altLang="zh-CN" sz="2400">
                  <a:latin typeface="Times New Roman" panose="02020603050405020304" pitchFamily="18" charset="0"/>
                </a:endParaRPr>
              </a:p>
            </p:txBody>
          </p:sp>
          <p:sp>
            <p:nvSpPr>
              <p:cNvPr id="100429" name="Text Box 227">
                <a:extLst>
                  <a:ext uri="{FF2B5EF4-FFF2-40B4-BE49-F238E27FC236}">
                    <a16:creationId xmlns:a16="http://schemas.microsoft.com/office/drawing/2014/main" id="{88C39B12-D205-499B-9CCA-A8632DB3932B}"/>
                  </a:ext>
                </a:extLst>
              </p:cNvPr>
              <p:cNvSpPr txBox="1">
                <a:spLocks noChangeArrowheads="1"/>
              </p:cNvSpPr>
              <p:nvPr/>
            </p:nvSpPr>
            <p:spPr bwMode="auto">
              <a:xfrm>
                <a:off x="3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3</a:t>
                </a:r>
                <a:endParaRPr lang="en-US" altLang="zh-CN" sz="2400">
                  <a:latin typeface="Times New Roman" panose="02020603050405020304" pitchFamily="18" charset="0"/>
                </a:endParaRPr>
              </a:p>
            </p:txBody>
          </p:sp>
          <p:sp>
            <p:nvSpPr>
              <p:cNvPr id="100430" name="Text Box 228">
                <a:extLst>
                  <a:ext uri="{FF2B5EF4-FFF2-40B4-BE49-F238E27FC236}">
                    <a16:creationId xmlns:a16="http://schemas.microsoft.com/office/drawing/2014/main" id="{A1FDBAB6-3A27-4091-8D15-CF297B2842BB}"/>
                  </a:ext>
                </a:extLst>
              </p:cNvPr>
              <p:cNvSpPr txBox="1">
                <a:spLocks noChangeArrowheads="1"/>
              </p:cNvSpPr>
              <p:nvPr/>
            </p:nvSpPr>
            <p:spPr bwMode="auto">
              <a:xfrm>
                <a:off x="166" y="14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8</a:t>
                </a:r>
                <a:endParaRPr lang="en-US" altLang="zh-CN" sz="2400">
                  <a:latin typeface="Times New Roman" panose="02020603050405020304" pitchFamily="18" charset="0"/>
                </a:endParaRPr>
              </a:p>
            </p:txBody>
          </p:sp>
          <p:sp>
            <p:nvSpPr>
              <p:cNvPr id="100431" name="Text Box 229">
                <a:extLst>
                  <a:ext uri="{FF2B5EF4-FFF2-40B4-BE49-F238E27FC236}">
                    <a16:creationId xmlns:a16="http://schemas.microsoft.com/office/drawing/2014/main" id="{62EEB086-4CFE-40AF-A37E-F69A434D268E}"/>
                  </a:ext>
                </a:extLst>
              </p:cNvPr>
              <p:cNvSpPr txBox="1">
                <a:spLocks noChangeArrowheads="1"/>
              </p:cNvSpPr>
              <p:nvPr/>
            </p:nvSpPr>
            <p:spPr bwMode="auto">
              <a:xfrm>
                <a:off x="358"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4</a:t>
                </a:r>
                <a:endParaRPr lang="en-US" altLang="zh-CN" sz="2400">
                  <a:latin typeface="Times New Roman" panose="02020603050405020304" pitchFamily="18" charset="0"/>
                </a:endParaRPr>
              </a:p>
            </p:txBody>
          </p:sp>
          <p:sp>
            <p:nvSpPr>
              <p:cNvPr id="100432" name="Text Box 230">
                <a:extLst>
                  <a:ext uri="{FF2B5EF4-FFF2-40B4-BE49-F238E27FC236}">
                    <a16:creationId xmlns:a16="http://schemas.microsoft.com/office/drawing/2014/main" id="{B6FEEEFA-6576-438B-BD9C-BC9EEC59672D}"/>
                  </a:ext>
                </a:extLst>
              </p:cNvPr>
              <p:cNvSpPr txBox="1">
                <a:spLocks noChangeArrowheads="1"/>
              </p:cNvSpPr>
              <p:nvPr/>
            </p:nvSpPr>
            <p:spPr bwMode="auto">
              <a:xfrm>
                <a:off x="356"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5</a:t>
                </a:r>
                <a:endParaRPr lang="en-US" altLang="zh-CN" sz="2400">
                  <a:latin typeface="Times New Roman" panose="02020603050405020304" pitchFamily="18" charset="0"/>
                </a:endParaRPr>
              </a:p>
            </p:txBody>
          </p:sp>
          <p:sp>
            <p:nvSpPr>
              <p:cNvPr id="100433" name="Text Box 231">
                <a:extLst>
                  <a:ext uri="{FF2B5EF4-FFF2-40B4-BE49-F238E27FC236}">
                    <a16:creationId xmlns:a16="http://schemas.microsoft.com/office/drawing/2014/main" id="{45809F64-6F46-403A-865F-FF9C82DA4021}"/>
                  </a:ext>
                </a:extLst>
              </p:cNvPr>
              <p:cNvSpPr txBox="1">
                <a:spLocks noChangeArrowheads="1"/>
              </p:cNvSpPr>
              <p:nvPr/>
            </p:nvSpPr>
            <p:spPr bwMode="auto">
              <a:xfrm>
                <a:off x="175"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6</a:t>
                </a:r>
                <a:endParaRPr lang="en-US" altLang="zh-CN" sz="2400">
                  <a:latin typeface="Times New Roman" panose="02020603050405020304" pitchFamily="18" charset="0"/>
                </a:endParaRPr>
              </a:p>
            </p:txBody>
          </p:sp>
          <p:sp>
            <p:nvSpPr>
              <p:cNvPr id="100434" name="Text Box 232">
                <a:extLst>
                  <a:ext uri="{FF2B5EF4-FFF2-40B4-BE49-F238E27FC236}">
                    <a16:creationId xmlns:a16="http://schemas.microsoft.com/office/drawing/2014/main" id="{9033173B-BDD5-43A0-B058-5BFC2753C245}"/>
                  </a:ext>
                </a:extLst>
              </p:cNvPr>
              <p:cNvSpPr txBox="1">
                <a:spLocks noChangeArrowheads="1"/>
              </p:cNvSpPr>
              <p:nvPr/>
            </p:nvSpPr>
            <p:spPr bwMode="auto">
              <a:xfrm>
                <a:off x="20" y="14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7</a:t>
                </a:r>
                <a:endParaRPr lang="en-US" altLang="zh-CN" sz="2400">
                  <a:latin typeface="Times New Roman" panose="02020603050405020304" pitchFamily="18" charset="0"/>
                </a:endParaRPr>
              </a:p>
            </p:txBody>
          </p:sp>
        </p:grpSp>
      </p:grpSp>
      <p:sp>
        <p:nvSpPr>
          <p:cNvPr id="35049" name="Text Box 233">
            <a:extLst>
              <a:ext uri="{FF2B5EF4-FFF2-40B4-BE49-F238E27FC236}">
                <a16:creationId xmlns:a16="http://schemas.microsoft.com/office/drawing/2014/main" id="{B6DA9F3D-2569-48C6-BE4E-C514AA5B376C}"/>
              </a:ext>
            </a:extLst>
          </p:cNvPr>
          <p:cNvSpPr txBox="1">
            <a:spLocks noChangeArrowheads="1"/>
          </p:cNvSpPr>
          <p:nvPr/>
        </p:nvSpPr>
        <p:spPr bwMode="auto">
          <a:xfrm>
            <a:off x="4800601" y="6015038"/>
            <a:ext cx="7457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latin typeface="Times New Roman" panose="02020603050405020304" pitchFamily="18" charset="0"/>
              </a:rPr>
              <a:t>5+0</a:t>
            </a:r>
          </a:p>
        </p:txBody>
      </p:sp>
      <p:sp>
        <p:nvSpPr>
          <p:cNvPr id="35050" name="Text Box 234">
            <a:extLst>
              <a:ext uri="{FF2B5EF4-FFF2-40B4-BE49-F238E27FC236}">
                <a16:creationId xmlns:a16="http://schemas.microsoft.com/office/drawing/2014/main" id="{08A94794-F362-437E-BB8D-DF6C5C566EA9}"/>
              </a:ext>
            </a:extLst>
          </p:cNvPr>
          <p:cNvSpPr txBox="1">
            <a:spLocks noChangeArrowheads="1"/>
          </p:cNvSpPr>
          <p:nvPr/>
        </p:nvSpPr>
        <p:spPr bwMode="auto">
          <a:xfrm>
            <a:off x="7175501" y="5949950"/>
            <a:ext cx="7457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latin typeface="Times New Roman" panose="02020603050405020304" pitchFamily="18" charset="0"/>
              </a:rPr>
              <a:t>5+2</a:t>
            </a:r>
          </a:p>
        </p:txBody>
      </p:sp>
      <p:sp>
        <p:nvSpPr>
          <p:cNvPr id="100377" name="Text Box 235">
            <a:extLst>
              <a:ext uri="{FF2B5EF4-FFF2-40B4-BE49-F238E27FC236}">
                <a16:creationId xmlns:a16="http://schemas.microsoft.com/office/drawing/2014/main" id="{F75A9C5D-0600-4F01-A192-A87A804AFEAD}"/>
              </a:ext>
            </a:extLst>
          </p:cNvPr>
          <p:cNvSpPr txBox="1">
            <a:spLocks noChangeArrowheads="1"/>
          </p:cNvSpPr>
          <p:nvPr/>
        </p:nvSpPr>
        <p:spPr bwMode="auto">
          <a:xfrm>
            <a:off x="6432550" y="646113"/>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5</a:t>
            </a:r>
            <a:endParaRPr lang="en-US" altLang="zh-CN" sz="2400">
              <a:latin typeface="Times New Roman" panose="02020603050405020304" pitchFamily="18" charset="0"/>
            </a:endParaRPr>
          </a:p>
        </p:txBody>
      </p:sp>
      <p:sp>
        <p:nvSpPr>
          <p:cNvPr id="100378" name="Text Box 236">
            <a:extLst>
              <a:ext uri="{FF2B5EF4-FFF2-40B4-BE49-F238E27FC236}">
                <a16:creationId xmlns:a16="http://schemas.microsoft.com/office/drawing/2014/main" id="{7BBCEE40-DFC3-46E2-8F6C-FAEA55CB92ED}"/>
              </a:ext>
            </a:extLst>
          </p:cNvPr>
          <p:cNvSpPr txBox="1">
            <a:spLocks noChangeArrowheads="1"/>
          </p:cNvSpPr>
          <p:nvPr/>
        </p:nvSpPr>
        <p:spPr bwMode="auto">
          <a:xfrm>
            <a:off x="5899150" y="646113"/>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7</a:t>
            </a:r>
            <a:endParaRPr lang="en-US" altLang="zh-CN" sz="2400">
              <a:latin typeface="Times New Roman" panose="02020603050405020304" pitchFamily="18" charset="0"/>
            </a:endParaRPr>
          </a:p>
        </p:txBody>
      </p:sp>
      <p:sp>
        <p:nvSpPr>
          <p:cNvPr id="100379" name="Text Box 237">
            <a:extLst>
              <a:ext uri="{FF2B5EF4-FFF2-40B4-BE49-F238E27FC236}">
                <a16:creationId xmlns:a16="http://schemas.microsoft.com/office/drawing/2014/main" id="{1B5D59F4-FB67-45CA-9E8D-8A249179DB53}"/>
              </a:ext>
            </a:extLst>
          </p:cNvPr>
          <p:cNvSpPr txBox="1">
            <a:spLocks noChangeArrowheads="1"/>
          </p:cNvSpPr>
          <p:nvPr/>
        </p:nvSpPr>
        <p:spPr bwMode="auto">
          <a:xfrm>
            <a:off x="5403850" y="22225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000">
                <a:solidFill>
                  <a:srgbClr val="FF0000"/>
                </a:solidFill>
                <a:latin typeface="Times New Roman" panose="02020603050405020304" pitchFamily="18" charset="0"/>
              </a:rPr>
              <a:t>1</a:t>
            </a:r>
            <a:endParaRPr lang="en-US" altLang="zh-CN" sz="2400">
              <a:solidFill>
                <a:srgbClr val="FF0000"/>
              </a:solidFill>
              <a:latin typeface="Times New Roman" panose="02020603050405020304" pitchFamily="18" charset="0"/>
            </a:endParaRPr>
          </a:p>
        </p:txBody>
      </p:sp>
      <p:sp>
        <p:nvSpPr>
          <p:cNvPr id="100380" name="Text Box 238">
            <a:extLst>
              <a:ext uri="{FF2B5EF4-FFF2-40B4-BE49-F238E27FC236}">
                <a16:creationId xmlns:a16="http://schemas.microsoft.com/office/drawing/2014/main" id="{B98F1356-0926-4B4C-AF36-4FDD29E7DFCC}"/>
              </a:ext>
            </a:extLst>
          </p:cNvPr>
          <p:cNvSpPr txBox="1">
            <a:spLocks noChangeArrowheads="1"/>
          </p:cNvSpPr>
          <p:nvPr/>
        </p:nvSpPr>
        <p:spPr bwMode="auto">
          <a:xfrm>
            <a:off x="5929313" y="8540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nvGrpSpPr>
          <p:cNvPr id="100381" name="Group 239">
            <a:extLst>
              <a:ext uri="{FF2B5EF4-FFF2-40B4-BE49-F238E27FC236}">
                <a16:creationId xmlns:a16="http://schemas.microsoft.com/office/drawing/2014/main" id="{3163524D-C86D-43C9-9C22-6229FF96DDC3}"/>
              </a:ext>
            </a:extLst>
          </p:cNvPr>
          <p:cNvGrpSpPr>
            <a:grpSpLocks/>
          </p:cNvGrpSpPr>
          <p:nvPr/>
        </p:nvGrpSpPr>
        <p:grpSpPr bwMode="auto">
          <a:xfrm>
            <a:off x="5867401" y="161926"/>
            <a:ext cx="854075" cy="727075"/>
            <a:chOff x="0" y="0"/>
            <a:chExt cx="538" cy="458"/>
          </a:xfrm>
        </p:grpSpPr>
        <p:grpSp>
          <p:nvGrpSpPr>
            <p:cNvPr id="100411" name="Group 240">
              <a:extLst>
                <a:ext uri="{FF2B5EF4-FFF2-40B4-BE49-F238E27FC236}">
                  <a16:creationId xmlns:a16="http://schemas.microsoft.com/office/drawing/2014/main" id="{B1D53FCF-A734-42F0-AC27-72DCF17FE599}"/>
                </a:ext>
              </a:extLst>
            </p:cNvPr>
            <p:cNvGrpSpPr>
              <a:grpSpLocks/>
            </p:cNvGrpSpPr>
            <p:nvPr/>
          </p:nvGrpSpPr>
          <p:grpSpPr bwMode="auto">
            <a:xfrm>
              <a:off x="0" y="0"/>
              <a:ext cx="491" cy="458"/>
              <a:chOff x="0" y="0"/>
              <a:chExt cx="432" cy="432"/>
            </a:xfrm>
          </p:grpSpPr>
          <p:sp>
            <p:nvSpPr>
              <p:cNvPr id="100418" name="Rectangle 241">
                <a:extLst>
                  <a:ext uri="{FF2B5EF4-FFF2-40B4-BE49-F238E27FC236}">
                    <a16:creationId xmlns:a16="http://schemas.microsoft.com/office/drawing/2014/main" id="{BF1E4928-453A-418B-ADDC-BC0FA55CD2FC}"/>
                  </a:ext>
                </a:extLst>
              </p:cNvPr>
              <p:cNvSpPr>
                <a:spLocks noChangeArrowheads="1"/>
              </p:cNvSpPr>
              <p:nvPr/>
            </p:nvSpPr>
            <p:spPr bwMode="auto">
              <a:xfrm>
                <a:off x="0" y="0"/>
                <a:ext cx="432" cy="432"/>
              </a:xfrm>
              <a:prstGeom prst="rect">
                <a:avLst/>
              </a:prstGeom>
              <a:solidFill>
                <a:srgbClr val="FFFF66"/>
              </a:solidFill>
              <a:ln w="9525">
                <a:solidFill>
                  <a:schemeClr val="tx1"/>
                </a:solidFill>
                <a:miter lim="800000"/>
                <a:headEnd/>
                <a:tailEnd/>
              </a:ln>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100419" name="Line 242">
                <a:extLst>
                  <a:ext uri="{FF2B5EF4-FFF2-40B4-BE49-F238E27FC236}">
                    <a16:creationId xmlns:a16="http://schemas.microsoft.com/office/drawing/2014/main" id="{382163B2-BB11-4FF9-AF24-1BB36AFFFA20}"/>
                  </a:ext>
                </a:extLst>
              </p:cNvPr>
              <p:cNvSpPr>
                <a:spLocks noChangeShapeType="1"/>
              </p:cNvSpPr>
              <p:nvPr/>
            </p:nvSpPr>
            <p:spPr bwMode="auto">
              <a:xfrm>
                <a:off x="0" y="144"/>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20" name="Line 243">
                <a:extLst>
                  <a:ext uri="{FF2B5EF4-FFF2-40B4-BE49-F238E27FC236}">
                    <a16:creationId xmlns:a16="http://schemas.microsoft.com/office/drawing/2014/main" id="{A84AB364-6D06-4964-B5DE-7D98E5A59170}"/>
                  </a:ext>
                </a:extLst>
              </p:cNvPr>
              <p:cNvSpPr>
                <a:spLocks noChangeShapeType="1"/>
              </p:cNvSpPr>
              <p:nvPr/>
            </p:nvSpPr>
            <p:spPr bwMode="auto">
              <a:xfrm>
                <a:off x="0" y="288"/>
                <a:ext cx="432" cy="0"/>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21" name="Line 244">
                <a:extLst>
                  <a:ext uri="{FF2B5EF4-FFF2-40B4-BE49-F238E27FC236}">
                    <a16:creationId xmlns:a16="http://schemas.microsoft.com/office/drawing/2014/main" id="{D6575F05-0CC5-4AA6-BBF8-2DC04EF85CDC}"/>
                  </a:ext>
                </a:extLst>
              </p:cNvPr>
              <p:cNvSpPr>
                <a:spLocks noChangeShapeType="1"/>
              </p:cNvSpPr>
              <p:nvPr/>
            </p:nvSpPr>
            <p:spPr bwMode="auto">
              <a:xfrm>
                <a:off x="144"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22" name="Line 245">
                <a:extLst>
                  <a:ext uri="{FF2B5EF4-FFF2-40B4-BE49-F238E27FC236}">
                    <a16:creationId xmlns:a16="http://schemas.microsoft.com/office/drawing/2014/main" id="{6FA3ADCC-AF4E-4254-9619-B245C611A5C0}"/>
                  </a:ext>
                </a:extLst>
              </p:cNvPr>
              <p:cNvSpPr>
                <a:spLocks noChangeShapeType="1"/>
              </p:cNvSpPr>
              <p:nvPr/>
            </p:nvSpPr>
            <p:spPr bwMode="auto">
              <a:xfrm>
                <a:off x="288" y="0"/>
                <a:ext cx="0" cy="432"/>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0412" name="Text Box 246">
              <a:extLst>
                <a:ext uri="{FF2B5EF4-FFF2-40B4-BE49-F238E27FC236}">
                  <a16:creationId xmlns:a16="http://schemas.microsoft.com/office/drawing/2014/main" id="{7A4BBDA2-63A5-4C08-92D6-0D49639E27CC}"/>
                </a:ext>
              </a:extLst>
            </p:cNvPr>
            <p:cNvSpPr txBox="1">
              <a:spLocks noChangeArrowheads="1"/>
            </p:cNvSpPr>
            <p:nvPr/>
          </p:nvSpPr>
          <p:spPr bwMode="auto">
            <a:xfrm>
              <a:off x="22"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1</a:t>
              </a:r>
              <a:endParaRPr lang="en-US" altLang="zh-CN" sz="2400">
                <a:latin typeface="Times New Roman" panose="02020603050405020304" pitchFamily="18" charset="0"/>
              </a:endParaRPr>
            </a:p>
          </p:txBody>
        </p:sp>
        <p:sp>
          <p:nvSpPr>
            <p:cNvPr id="100413" name="Text Box 247">
              <a:extLst>
                <a:ext uri="{FF2B5EF4-FFF2-40B4-BE49-F238E27FC236}">
                  <a16:creationId xmlns:a16="http://schemas.microsoft.com/office/drawing/2014/main" id="{C6B701E2-389C-4937-AA34-68480B7A1B1A}"/>
                </a:ext>
              </a:extLst>
            </p:cNvPr>
            <p:cNvSpPr txBox="1">
              <a:spLocks noChangeArrowheads="1"/>
            </p:cNvSpPr>
            <p:nvPr/>
          </p:nvSpPr>
          <p:spPr bwMode="auto">
            <a:xfrm>
              <a:off x="22"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2</a:t>
              </a:r>
              <a:endParaRPr lang="en-US" altLang="zh-CN" sz="2400">
                <a:latin typeface="Times New Roman" panose="02020603050405020304" pitchFamily="18" charset="0"/>
              </a:endParaRPr>
            </a:p>
          </p:txBody>
        </p:sp>
        <p:sp>
          <p:nvSpPr>
            <p:cNvPr id="100414" name="Text Box 248">
              <a:extLst>
                <a:ext uri="{FF2B5EF4-FFF2-40B4-BE49-F238E27FC236}">
                  <a16:creationId xmlns:a16="http://schemas.microsoft.com/office/drawing/2014/main" id="{C6D9B429-82A5-4825-80F2-D92A733D0820}"/>
                </a:ext>
              </a:extLst>
            </p:cNvPr>
            <p:cNvSpPr txBox="1">
              <a:spLocks noChangeArrowheads="1"/>
            </p:cNvSpPr>
            <p:nvPr/>
          </p:nvSpPr>
          <p:spPr bwMode="auto">
            <a:xfrm>
              <a:off x="3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3</a:t>
              </a:r>
              <a:endParaRPr lang="en-US" altLang="zh-CN" sz="2400">
                <a:latin typeface="Times New Roman" panose="02020603050405020304" pitchFamily="18" charset="0"/>
              </a:endParaRPr>
            </a:p>
          </p:txBody>
        </p:sp>
        <p:sp>
          <p:nvSpPr>
            <p:cNvPr id="100415" name="Text Box 249">
              <a:extLst>
                <a:ext uri="{FF2B5EF4-FFF2-40B4-BE49-F238E27FC236}">
                  <a16:creationId xmlns:a16="http://schemas.microsoft.com/office/drawing/2014/main" id="{E6E13E50-B0DB-4CAC-AB3A-2A2CBBC4FBFD}"/>
                </a:ext>
              </a:extLst>
            </p:cNvPr>
            <p:cNvSpPr txBox="1">
              <a:spLocks noChangeArrowheads="1"/>
            </p:cNvSpPr>
            <p:nvPr/>
          </p:nvSpPr>
          <p:spPr bwMode="auto">
            <a:xfrm>
              <a:off x="175"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8</a:t>
              </a:r>
              <a:endParaRPr lang="en-US" altLang="zh-CN" sz="2400">
                <a:latin typeface="Times New Roman" panose="02020603050405020304" pitchFamily="18" charset="0"/>
              </a:endParaRPr>
            </a:p>
          </p:txBody>
        </p:sp>
        <p:sp>
          <p:nvSpPr>
            <p:cNvPr id="100416" name="Text Box 250">
              <a:extLst>
                <a:ext uri="{FF2B5EF4-FFF2-40B4-BE49-F238E27FC236}">
                  <a16:creationId xmlns:a16="http://schemas.microsoft.com/office/drawing/2014/main" id="{8E67EB8A-9C22-4998-90D1-B6359BE6A1BC}"/>
                </a:ext>
              </a:extLst>
            </p:cNvPr>
            <p:cNvSpPr txBox="1">
              <a:spLocks noChangeArrowheads="1"/>
            </p:cNvSpPr>
            <p:nvPr/>
          </p:nvSpPr>
          <p:spPr bwMode="auto">
            <a:xfrm>
              <a:off x="358"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4</a:t>
              </a:r>
              <a:endParaRPr lang="en-US" altLang="zh-CN" sz="2400">
                <a:latin typeface="Times New Roman" panose="02020603050405020304" pitchFamily="18" charset="0"/>
              </a:endParaRPr>
            </a:p>
          </p:txBody>
        </p:sp>
        <p:sp>
          <p:nvSpPr>
            <p:cNvPr id="100417" name="Text Box 251">
              <a:extLst>
                <a:ext uri="{FF2B5EF4-FFF2-40B4-BE49-F238E27FC236}">
                  <a16:creationId xmlns:a16="http://schemas.microsoft.com/office/drawing/2014/main" id="{040C2222-D62A-4CF5-B956-9EFF23BC9DE2}"/>
                </a:ext>
              </a:extLst>
            </p:cNvPr>
            <p:cNvSpPr txBox="1">
              <a:spLocks noChangeArrowheads="1"/>
            </p:cNvSpPr>
            <p:nvPr/>
          </p:nvSpPr>
          <p:spPr bwMode="auto">
            <a:xfrm>
              <a:off x="175" y="14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1600">
                  <a:latin typeface="Times New Roman" panose="02020603050405020304" pitchFamily="18" charset="0"/>
                </a:rPr>
                <a:t>6</a:t>
              </a:r>
              <a:endParaRPr lang="en-US" altLang="zh-CN" sz="2400">
                <a:latin typeface="Times New Roman" panose="02020603050405020304" pitchFamily="18" charset="0"/>
              </a:endParaRPr>
            </a:p>
          </p:txBody>
        </p:sp>
      </p:grpSp>
      <p:sp>
        <p:nvSpPr>
          <p:cNvPr id="100382" name="Text Box 252">
            <a:extLst>
              <a:ext uri="{FF2B5EF4-FFF2-40B4-BE49-F238E27FC236}">
                <a16:creationId xmlns:a16="http://schemas.microsoft.com/office/drawing/2014/main" id="{B922DD89-D7E8-4762-9B97-BB764804D6CD}"/>
              </a:ext>
            </a:extLst>
          </p:cNvPr>
          <p:cNvSpPr txBox="1">
            <a:spLocks noChangeArrowheads="1"/>
          </p:cNvSpPr>
          <p:nvPr/>
        </p:nvSpPr>
        <p:spPr bwMode="auto">
          <a:xfrm>
            <a:off x="5013326" y="581025"/>
            <a:ext cx="7457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800">
                <a:latin typeface="Times New Roman" panose="02020603050405020304" pitchFamily="18" charset="0"/>
              </a:rPr>
              <a:t>0+4</a:t>
            </a:r>
          </a:p>
        </p:txBody>
      </p:sp>
      <p:sp>
        <p:nvSpPr>
          <p:cNvPr id="100383" name="Text Box 253">
            <a:extLst>
              <a:ext uri="{FF2B5EF4-FFF2-40B4-BE49-F238E27FC236}">
                <a16:creationId xmlns:a16="http://schemas.microsoft.com/office/drawing/2014/main" id="{D1AFD161-0C67-4F30-8AC8-B571290DBA30}"/>
              </a:ext>
            </a:extLst>
          </p:cNvPr>
          <p:cNvSpPr txBox="1">
            <a:spLocks noChangeArrowheads="1"/>
          </p:cNvSpPr>
          <p:nvPr/>
        </p:nvSpPr>
        <p:spPr bwMode="auto">
          <a:xfrm>
            <a:off x="5881688" y="633413"/>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50000"/>
              </a:spcBef>
              <a:buClrTx/>
              <a:buSzTx/>
              <a:buFontTx/>
              <a:buNone/>
            </a:pPr>
            <a:r>
              <a:rPr lang="ja-JP" altLang="en-US" sz="1600">
                <a:latin typeface="Times New Roman" panose="02020603050405020304" pitchFamily="18" charset="0"/>
              </a:rPr>
              <a:t>7</a:t>
            </a:r>
          </a:p>
        </p:txBody>
      </p:sp>
      <p:sp>
        <p:nvSpPr>
          <p:cNvPr id="100384" name="Text Box 254">
            <a:extLst>
              <a:ext uri="{FF2B5EF4-FFF2-40B4-BE49-F238E27FC236}">
                <a16:creationId xmlns:a16="http://schemas.microsoft.com/office/drawing/2014/main" id="{5CB16293-E366-4E6A-8057-8A921DF330CC}"/>
              </a:ext>
            </a:extLst>
          </p:cNvPr>
          <p:cNvSpPr txBox="1">
            <a:spLocks noChangeArrowheads="1"/>
          </p:cNvSpPr>
          <p:nvPr/>
        </p:nvSpPr>
        <p:spPr bwMode="auto">
          <a:xfrm>
            <a:off x="6384925" y="604838"/>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50000"/>
              </a:spcBef>
              <a:buClrTx/>
              <a:buSzTx/>
              <a:buFontTx/>
              <a:buNone/>
            </a:pPr>
            <a:r>
              <a:rPr lang="en-US" altLang="zh-CN" sz="1600">
                <a:latin typeface="Times New Roman" panose="02020603050405020304" pitchFamily="18" charset="0"/>
              </a:rPr>
              <a:t>5</a:t>
            </a:r>
          </a:p>
        </p:txBody>
      </p:sp>
      <p:sp>
        <p:nvSpPr>
          <p:cNvPr id="35071" name="Text Box 255">
            <a:extLst>
              <a:ext uri="{FF2B5EF4-FFF2-40B4-BE49-F238E27FC236}">
                <a16:creationId xmlns:a16="http://schemas.microsoft.com/office/drawing/2014/main" id="{B0DDFB7F-38B4-439D-BF3B-ECBFF05B671A}"/>
              </a:ext>
            </a:extLst>
          </p:cNvPr>
          <p:cNvSpPr txBox="1">
            <a:spLocks noChangeArrowheads="1"/>
          </p:cNvSpPr>
          <p:nvPr/>
        </p:nvSpPr>
        <p:spPr bwMode="auto">
          <a:xfrm>
            <a:off x="5591175" y="122872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r>
              <a:rPr lang="en-US" altLang="zh-CN" sz="2000">
                <a:solidFill>
                  <a:srgbClr val="FF0000"/>
                </a:solidFill>
                <a:latin typeface="Times New Roman" panose="02020603050405020304" pitchFamily="18" charset="0"/>
              </a:rPr>
              <a:t>2</a:t>
            </a:r>
            <a:endParaRPr lang="en-US" altLang="zh-CN" sz="2400">
              <a:solidFill>
                <a:srgbClr val="FF0000"/>
              </a:solidFill>
              <a:latin typeface="Times New Roman" panose="02020603050405020304" pitchFamily="18" charset="0"/>
            </a:endParaRPr>
          </a:p>
        </p:txBody>
      </p:sp>
      <p:sp>
        <p:nvSpPr>
          <p:cNvPr id="35072" name="Rectangle 256">
            <a:extLst>
              <a:ext uri="{FF2B5EF4-FFF2-40B4-BE49-F238E27FC236}">
                <a16:creationId xmlns:a16="http://schemas.microsoft.com/office/drawing/2014/main" id="{15AFD423-2D83-4200-A6EC-C62707E8C893}"/>
              </a:ext>
            </a:extLst>
          </p:cNvPr>
          <p:cNvSpPr>
            <a:spLocks noChangeArrowheads="1"/>
          </p:cNvSpPr>
          <p:nvPr/>
        </p:nvSpPr>
        <p:spPr bwMode="auto">
          <a:xfrm>
            <a:off x="3417888" y="1258889"/>
            <a:ext cx="792162" cy="719137"/>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35073" name="Rectangle 257">
            <a:extLst>
              <a:ext uri="{FF2B5EF4-FFF2-40B4-BE49-F238E27FC236}">
                <a16:creationId xmlns:a16="http://schemas.microsoft.com/office/drawing/2014/main" id="{EFF47B6A-E7E0-4520-A504-1B8190E0D8D3}"/>
              </a:ext>
            </a:extLst>
          </p:cNvPr>
          <p:cNvSpPr>
            <a:spLocks noChangeArrowheads="1"/>
          </p:cNvSpPr>
          <p:nvPr/>
        </p:nvSpPr>
        <p:spPr bwMode="auto">
          <a:xfrm>
            <a:off x="5880101" y="1257300"/>
            <a:ext cx="792163"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35074" name="Rectangle 258">
            <a:extLst>
              <a:ext uri="{FF2B5EF4-FFF2-40B4-BE49-F238E27FC236}">
                <a16:creationId xmlns:a16="http://schemas.microsoft.com/office/drawing/2014/main" id="{0587E41F-EB68-42B4-B61B-C1A3A8DB5968}"/>
              </a:ext>
            </a:extLst>
          </p:cNvPr>
          <p:cNvSpPr>
            <a:spLocks noChangeArrowheads="1"/>
          </p:cNvSpPr>
          <p:nvPr/>
        </p:nvSpPr>
        <p:spPr bwMode="auto">
          <a:xfrm>
            <a:off x="8313738" y="1257300"/>
            <a:ext cx="792162"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35075" name="Rectangle 259">
            <a:extLst>
              <a:ext uri="{FF2B5EF4-FFF2-40B4-BE49-F238E27FC236}">
                <a16:creationId xmlns:a16="http://schemas.microsoft.com/office/drawing/2014/main" id="{9DD1C64B-A383-4D8A-9A31-FA607CDFC992}"/>
              </a:ext>
            </a:extLst>
          </p:cNvPr>
          <p:cNvSpPr>
            <a:spLocks noChangeArrowheads="1"/>
          </p:cNvSpPr>
          <p:nvPr/>
        </p:nvSpPr>
        <p:spPr bwMode="auto">
          <a:xfrm>
            <a:off x="5865813" y="161925"/>
            <a:ext cx="792162"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35076" name="Rectangle 260">
            <a:extLst>
              <a:ext uri="{FF2B5EF4-FFF2-40B4-BE49-F238E27FC236}">
                <a16:creationId xmlns:a16="http://schemas.microsoft.com/office/drawing/2014/main" id="{0E02857C-CF0E-4072-BB23-42B96305F7E5}"/>
              </a:ext>
            </a:extLst>
          </p:cNvPr>
          <p:cNvSpPr>
            <a:spLocks noChangeArrowheads="1"/>
          </p:cNvSpPr>
          <p:nvPr/>
        </p:nvSpPr>
        <p:spPr bwMode="auto">
          <a:xfrm>
            <a:off x="5880101" y="161925"/>
            <a:ext cx="792163" cy="719138"/>
          </a:xfrm>
          <a:prstGeom prst="rect">
            <a:avLst/>
          </a:prstGeom>
          <a:noFill/>
          <a:ln w="571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100391" name="Rectangle 261">
            <a:extLst>
              <a:ext uri="{FF2B5EF4-FFF2-40B4-BE49-F238E27FC236}">
                <a16:creationId xmlns:a16="http://schemas.microsoft.com/office/drawing/2014/main" id="{4C8EF278-709B-476C-AADA-41668250072B}"/>
              </a:ext>
            </a:extLst>
          </p:cNvPr>
          <p:cNvSpPr>
            <a:spLocks noChangeArrowheads="1"/>
          </p:cNvSpPr>
          <p:nvPr/>
        </p:nvSpPr>
        <p:spPr bwMode="auto">
          <a:xfrm>
            <a:off x="8543926" y="4903789"/>
            <a:ext cx="360363" cy="333375"/>
          </a:xfrm>
          <a:prstGeom prst="rect">
            <a:avLst/>
          </a:prstGeom>
          <a:noFill/>
          <a:ln w="3810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100392" name="Text Box 262">
            <a:extLst>
              <a:ext uri="{FF2B5EF4-FFF2-40B4-BE49-F238E27FC236}">
                <a16:creationId xmlns:a16="http://schemas.microsoft.com/office/drawing/2014/main" id="{4C747F17-7D8A-4333-B626-93BA277F224E}"/>
              </a:ext>
            </a:extLst>
          </p:cNvPr>
          <p:cNvSpPr txBox="1">
            <a:spLocks noChangeArrowheads="1"/>
          </p:cNvSpPr>
          <p:nvPr/>
        </p:nvSpPr>
        <p:spPr bwMode="auto">
          <a:xfrm>
            <a:off x="9048751" y="4903789"/>
            <a:ext cx="1152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50000"/>
              </a:spcBef>
              <a:buClrTx/>
              <a:buSzTx/>
              <a:buFontTx/>
              <a:buNone/>
            </a:pPr>
            <a:r>
              <a:rPr lang="en-US" altLang="zh-CN" sz="2000">
                <a:latin typeface="Times New Roman" panose="02020603050405020304" pitchFamily="18" charset="0"/>
                <a:ea typeface="楷体_GB2312" pitchFamily="1" charset="-122"/>
              </a:rPr>
              <a:t>OPEN</a:t>
            </a:r>
            <a:r>
              <a:rPr lang="zh-CN" altLang="en-US" sz="2000">
                <a:latin typeface="Times New Roman" panose="02020603050405020304" pitchFamily="18" charset="0"/>
                <a:ea typeface="楷体_GB2312" pitchFamily="1" charset="-122"/>
              </a:rPr>
              <a:t>表</a:t>
            </a:r>
          </a:p>
        </p:txBody>
      </p:sp>
      <p:sp>
        <p:nvSpPr>
          <p:cNvPr id="100393" name="Rectangle 263">
            <a:extLst>
              <a:ext uri="{FF2B5EF4-FFF2-40B4-BE49-F238E27FC236}">
                <a16:creationId xmlns:a16="http://schemas.microsoft.com/office/drawing/2014/main" id="{5A04AB3E-14B2-4E21-888A-FC71EF88E8ED}"/>
              </a:ext>
            </a:extLst>
          </p:cNvPr>
          <p:cNvSpPr>
            <a:spLocks noChangeArrowheads="1"/>
          </p:cNvSpPr>
          <p:nvPr/>
        </p:nvSpPr>
        <p:spPr bwMode="auto">
          <a:xfrm>
            <a:off x="8543926" y="5480051"/>
            <a:ext cx="360363" cy="333375"/>
          </a:xfrm>
          <a:prstGeom prst="rect">
            <a:avLst/>
          </a:prstGeom>
          <a:noFill/>
          <a:ln w="3810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100394" name="Text Box 264">
            <a:extLst>
              <a:ext uri="{FF2B5EF4-FFF2-40B4-BE49-F238E27FC236}">
                <a16:creationId xmlns:a16="http://schemas.microsoft.com/office/drawing/2014/main" id="{D6ED6F1D-0101-4145-8A0F-40783E376CA7}"/>
              </a:ext>
            </a:extLst>
          </p:cNvPr>
          <p:cNvSpPr txBox="1">
            <a:spLocks noChangeArrowheads="1"/>
          </p:cNvSpPr>
          <p:nvPr/>
        </p:nvSpPr>
        <p:spPr bwMode="auto">
          <a:xfrm>
            <a:off x="9048750" y="5480051"/>
            <a:ext cx="1619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50000"/>
              </a:spcBef>
              <a:buClrTx/>
              <a:buSzTx/>
              <a:buFontTx/>
              <a:buNone/>
            </a:pPr>
            <a:r>
              <a:rPr lang="en-US" altLang="zh-CN" sz="2000">
                <a:latin typeface="Times New Roman" panose="02020603050405020304" pitchFamily="18" charset="0"/>
                <a:ea typeface="楷体_GB2312" pitchFamily="1" charset="-122"/>
              </a:rPr>
              <a:t>CLOSED</a:t>
            </a:r>
            <a:r>
              <a:rPr lang="zh-CN" altLang="en-US" sz="2000">
                <a:latin typeface="Times New Roman" panose="02020603050405020304" pitchFamily="18" charset="0"/>
                <a:ea typeface="楷体_GB2312" pitchFamily="1" charset="-122"/>
              </a:rPr>
              <a:t>表</a:t>
            </a:r>
          </a:p>
        </p:txBody>
      </p:sp>
      <p:sp>
        <p:nvSpPr>
          <p:cNvPr id="35081" name="Rectangle 265">
            <a:extLst>
              <a:ext uri="{FF2B5EF4-FFF2-40B4-BE49-F238E27FC236}">
                <a16:creationId xmlns:a16="http://schemas.microsoft.com/office/drawing/2014/main" id="{4246A789-9220-41D1-8AE5-724ABDE490DD}"/>
              </a:ext>
            </a:extLst>
          </p:cNvPr>
          <p:cNvSpPr>
            <a:spLocks noChangeArrowheads="1"/>
          </p:cNvSpPr>
          <p:nvPr/>
        </p:nvSpPr>
        <p:spPr bwMode="auto">
          <a:xfrm>
            <a:off x="5880101" y="1254125"/>
            <a:ext cx="792163" cy="719138"/>
          </a:xfrm>
          <a:prstGeom prst="rect">
            <a:avLst/>
          </a:prstGeom>
          <a:noFill/>
          <a:ln w="571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35082" name="Rectangle 266">
            <a:extLst>
              <a:ext uri="{FF2B5EF4-FFF2-40B4-BE49-F238E27FC236}">
                <a16:creationId xmlns:a16="http://schemas.microsoft.com/office/drawing/2014/main" id="{82338AE4-9618-4BE1-93BA-A594C58034FE}"/>
              </a:ext>
            </a:extLst>
          </p:cNvPr>
          <p:cNvSpPr>
            <a:spLocks noChangeArrowheads="1"/>
          </p:cNvSpPr>
          <p:nvPr/>
        </p:nvSpPr>
        <p:spPr bwMode="auto">
          <a:xfrm>
            <a:off x="2962276" y="2420939"/>
            <a:ext cx="792163" cy="719137"/>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35083" name="Rectangle 267">
            <a:extLst>
              <a:ext uri="{FF2B5EF4-FFF2-40B4-BE49-F238E27FC236}">
                <a16:creationId xmlns:a16="http://schemas.microsoft.com/office/drawing/2014/main" id="{840E1553-8786-4B60-AE24-1C1BEC11F28F}"/>
              </a:ext>
            </a:extLst>
          </p:cNvPr>
          <p:cNvSpPr>
            <a:spLocks noChangeArrowheads="1"/>
          </p:cNvSpPr>
          <p:nvPr/>
        </p:nvSpPr>
        <p:spPr bwMode="auto">
          <a:xfrm>
            <a:off x="5870576" y="2406650"/>
            <a:ext cx="792163"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35084" name="Rectangle 268">
            <a:extLst>
              <a:ext uri="{FF2B5EF4-FFF2-40B4-BE49-F238E27FC236}">
                <a16:creationId xmlns:a16="http://schemas.microsoft.com/office/drawing/2014/main" id="{A315702F-1BE7-4638-ADA0-F1836FA92EA8}"/>
              </a:ext>
            </a:extLst>
          </p:cNvPr>
          <p:cNvSpPr>
            <a:spLocks noChangeArrowheads="1"/>
          </p:cNvSpPr>
          <p:nvPr/>
        </p:nvSpPr>
        <p:spPr bwMode="auto">
          <a:xfrm>
            <a:off x="8750301" y="2406650"/>
            <a:ext cx="792163"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35085" name="Rectangle 269">
            <a:extLst>
              <a:ext uri="{FF2B5EF4-FFF2-40B4-BE49-F238E27FC236}">
                <a16:creationId xmlns:a16="http://schemas.microsoft.com/office/drawing/2014/main" id="{F7A82304-0063-4F12-8669-1BE1EAD73EE9}"/>
              </a:ext>
            </a:extLst>
          </p:cNvPr>
          <p:cNvSpPr>
            <a:spLocks noChangeArrowheads="1"/>
          </p:cNvSpPr>
          <p:nvPr/>
        </p:nvSpPr>
        <p:spPr bwMode="auto">
          <a:xfrm>
            <a:off x="2970213" y="2420939"/>
            <a:ext cx="792162" cy="719137"/>
          </a:xfrm>
          <a:prstGeom prst="rect">
            <a:avLst/>
          </a:prstGeom>
          <a:noFill/>
          <a:ln w="571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35086" name="Rectangle 270">
            <a:extLst>
              <a:ext uri="{FF2B5EF4-FFF2-40B4-BE49-F238E27FC236}">
                <a16:creationId xmlns:a16="http://schemas.microsoft.com/office/drawing/2014/main" id="{EB041347-0C6A-466E-825E-76CA9403EA51}"/>
              </a:ext>
            </a:extLst>
          </p:cNvPr>
          <p:cNvSpPr>
            <a:spLocks noChangeArrowheads="1"/>
          </p:cNvSpPr>
          <p:nvPr/>
        </p:nvSpPr>
        <p:spPr bwMode="auto">
          <a:xfrm>
            <a:off x="2208213" y="3846514"/>
            <a:ext cx="792162" cy="719137"/>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35087" name="Rectangle 271">
            <a:extLst>
              <a:ext uri="{FF2B5EF4-FFF2-40B4-BE49-F238E27FC236}">
                <a16:creationId xmlns:a16="http://schemas.microsoft.com/office/drawing/2014/main" id="{BD8E91B6-C743-4FE1-B9AB-F2905EA8E4F4}"/>
              </a:ext>
            </a:extLst>
          </p:cNvPr>
          <p:cNvSpPr>
            <a:spLocks noChangeArrowheads="1"/>
          </p:cNvSpPr>
          <p:nvPr/>
        </p:nvSpPr>
        <p:spPr bwMode="auto">
          <a:xfrm>
            <a:off x="3575051" y="3846514"/>
            <a:ext cx="792163" cy="719137"/>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35088" name="Rectangle 272">
            <a:extLst>
              <a:ext uri="{FF2B5EF4-FFF2-40B4-BE49-F238E27FC236}">
                <a16:creationId xmlns:a16="http://schemas.microsoft.com/office/drawing/2014/main" id="{7E30A9F2-D9D3-43AF-9538-BDC42FA733CF}"/>
              </a:ext>
            </a:extLst>
          </p:cNvPr>
          <p:cNvSpPr>
            <a:spLocks noChangeArrowheads="1"/>
          </p:cNvSpPr>
          <p:nvPr/>
        </p:nvSpPr>
        <p:spPr bwMode="auto">
          <a:xfrm>
            <a:off x="5865813" y="2392364"/>
            <a:ext cx="792162" cy="719137"/>
          </a:xfrm>
          <a:prstGeom prst="rect">
            <a:avLst/>
          </a:prstGeom>
          <a:noFill/>
          <a:ln w="571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35089" name="Rectangle 273">
            <a:extLst>
              <a:ext uri="{FF2B5EF4-FFF2-40B4-BE49-F238E27FC236}">
                <a16:creationId xmlns:a16="http://schemas.microsoft.com/office/drawing/2014/main" id="{FF72BAC2-DC0F-4604-B1DC-875941E83DEB}"/>
              </a:ext>
            </a:extLst>
          </p:cNvPr>
          <p:cNvSpPr>
            <a:spLocks noChangeArrowheads="1"/>
          </p:cNvSpPr>
          <p:nvPr/>
        </p:nvSpPr>
        <p:spPr bwMode="auto">
          <a:xfrm>
            <a:off x="5880101" y="3860800"/>
            <a:ext cx="792163"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35090" name="Rectangle 274">
            <a:extLst>
              <a:ext uri="{FF2B5EF4-FFF2-40B4-BE49-F238E27FC236}">
                <a16:creationId xmlns:a16="http://schemas.microsoft.com/office/drawing/2014/main" id="{BCC55AB6-40E0-4062-B680-87FE10529FD1}"/>
              </a:ext>
            </a:extLst>
          </p:cNvPr>
          <p:cNvSpPr>
            <a:spLocks noChangeArrowheads="1"/>
          </p:cNvSpPr>
          <p:nvPr/>
        </p:nvSpPr>
        <p:spPr bwMode="auto">
          <a:xfrm>
            <a:off x="7248526" y="3860800"/>
            <a:ext cx="792163"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35091" name="Rectangle 275">
            <a:extLst>
              <a:ext uri="{FF2B5EF4-FFF2-40B4-BE49-F238E27FC236}">
                <a16:creationId xmlns:a16="http://schemas.microsoft.com/office/drawing/2014/main" id="{13181404-D4CB-4976-B5DB-6D6B98614381}"/>
              </a:ext>
            </a:extLst>
          </p:cNvPr>
          <p:cNvSpPr>
            <a:spLocks noChangeArrowheads="1"/>
          </p:cNvSpPr>
          <p:nvPr/>
        </p:nvSpPr>
        <p:spPr bwMode="auto">
          <a:xfrm>
            <a:off x="5880101" y="3860800"/>
            <a:ext cx="792163" cy="719138"/>
          </a:xfrm>
          <a:prstGeom prst="rect">
            <a:avLst/>
          </a:prstGeom>
          <a:noFill/>
          <a:ln w="571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35092" name="Rectangle 276">
            <a:extLst>
              <a:ext uri="{FF2B5EF4-FFF2-40B4-BE49-F238E27FC236}">
                <a16:creationId xmlns:a16="http://schemas.microsoft.com/office/drawing/2014/main" id="{C7693C62-D3A0-4451-8324-7847BEE2708D}"/>
              </a:ext>
            </a:extLst>
          </p:cNvPr>
          <p:cNvSpPr>
            <a:spLocks noChangeArrowheads="1"/>
          </p:cNvSpPr>
          <p:nvPr/>
        </p:nvSpPr>
        <p:spPr bwMode="auto">
          <a:xfrm>
            <a:off x="5880101" y="4941889"/>
            <a:ext cx="792163" cy="719137"/>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35093" name="Rectangle 277">
            <a:extLst>
              <a:ext uri="{FF2B5EF4-FFF2-40B4-BE49-F238E27FC236}">
                <a16:creationId xmlns:a16="http://schemas.microsoft.com/office/drawing/2014/main" id="{65A0E8FE-4230-4E57-BE60-C0ABE1DFBE6C}"/>
              </a:ext>
            </a:extLst>
          </p:cNvPr>
          <p:cNvSpPr>
            <a:spLocks noChangeArrowheads="1"/>
          </p:cNvSpPr>
          <p:nvPr/>
        </p:nvSpPr>
        <p:spPr bwMode="auto">
          <a:xfrm>
            <a:off x="5880101" y="4941889"/>
            <a:ext cx="792163" cy="719137"/>
          </a:xfrm>
          <a:prstGeom prst="rect">
            <a:avLst/>
          </a:prstGeom>
          <a:noFill/>
          <a:ln w="571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35094" name="Rectangle 278">
            <a:extLst>
              <a:ext uri="{FF2B5EF4-FFF2-40B4-BE49-F238E27FC236}">
                <a16:creationId xmlns:a16="http://schemas.microsoft.com/office/drawing/2014/main" id="{83D4686A-63FA-47C5-8B9A-5027CD08E2EE}"/>
              </a:ext>
            </a:extLst>
          </p:cNvPr>
          <p:cNvSpPr>
            <a:spLocks noChangeArrowheads="1"/>
          </p:cNvSpPr>
          <p:nvPr/>
        </p:nvSpPr>
        <p:spPr bwMode="auto">
          <a:xfrm>
            <a:off x="5346701" y="6067425"/>
            <a:ext cx="792163"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35095" name="Rectangle 279">
            <a:extLst>
              <a:ext uri="{FF2B5EF4-FFF2-40B4-BE49-F238E27FC236}">
                <a16:creationId xmlns:a16="http://schemas.microsoft.com/office/drawing/2014/main" id="{A6B0AD7D-0318-4C1D-8962-769794099C15}"/>
              </a:ext>
            </a:extLst>
          </p:cNvPr>
          <p:cNvSpPr>
            <a:spLocks noChangeArrowheads="1"/>
          </p:cNvSpPr>
          <p:nvPr/>
        </p:nvSpPr>
        <p:spPr bwMode="auto">
          <a:xfrm>
            <a:off x="6397626" y="6064250"/>
            <a:ext cx="792163" cy="719138"/>
          </a:xfrm>
          <a:prstGeom prst="rect">
            <a:avLst/>
          </a:prstGeom>
          <a:noFill/>
          <a:ln w="571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35096" name="Rectangle 280">
            <a:extLst>
              <a:ext uri="{FF2B5EF4-FFF2-40B4-BE49-F238E27FC236}">
                <a16:creationId xmlns:a16="http://schemas.microsoft.com/office/drawing/2014/main" id="{0636779E-F719-46DD-A1CC-C3F654107AAA}"/>
              </a:ext>
            </a:extLst>
          </p:cNvPr>
          <p:cNvSpPr>
            <a:spLocks noChangeArrowheads="1"/>
          </p:cNvSpPr>
          <p:nvPr/>
        </p:nvSpPr>
        <p:spPr bwMode="auto">
          <a:xfrm>
            <a:off x="5346701" y="6067425"/>
            <a:ext cx="792163" cy="719138"/>
          </a:xfrm>
          <a:prstGeom prst="rect">
            <a:avLst/>
          </a:prstGeom>
          <a:noFill/>
          <a:ln w="571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defRPr>
            </a:lvl9pPr>
          </a:lstStyle>
          <a:p>
            <a:pPr eaLnBrk="1" hangingPunct="1">
              <a:spcBef>
                <a:spcPct val="0"/>
              </a:spcBef>
              <a:buClrTx/>
              <a:buSzTx/>
              <a:buFontTx/>
              <a:buNone/>
            </a:pPr>
            <a:endParaRPr lang="zh-CN" altLang="en-US" sz="2800">
              <a:latin typeface="Arial" panose="020B0604020202020204" pitchFamily="34" charset="0"/>
            </a:endParaRPr>
          </a:p>
        </p:txBody>
      </p:sp>
      <p:sp>
        <p:nvSpPr>
          <p:cNvPr id="2" name="文本框 1">
            <a:extLst>
              <a:ext uri="{FF2B5EF4-FFF2-40B4-BE49-F238E27FC236}">
                <a16:creationId xmlns:a16="http://schemas.microsoft.com/office/drawing/2014/main" id="{4803C372-FC70-42DA-9574-94BAB9187A63}"/>
              </a:ext>
            </a:extLst>
          </p:cNvPr>
          <p:cNvSpPr txBox="1"/>
          <p:nvPr/>
        </p:nvSpPr>
        <p:spPr>
          <a:xfrm>
            <a:off x="553206" y="5468939"/>
            <a:ext cx="3591758" cy="954107"/>
          </a:xfrm>
          <a:prstGeom prst="rect">
            <a:avLst/>
          </a:prstGeom>
          <a:noFill/>
        </p:spPr>
        <p:txBody>
          <a:bodyPr wrap="square" rtlCol="0">
            <a:spAutoFit/>
          </a:bodyPr>
          <a:lstStyle/>
          <a:p>
            <a:r>
              <a:rPr lang="zh-CN" altLang="en-US" sz="2800" dirty="0">
                <a:solidFill>
                  <a:srgbClr val="FF0000"/>
                </a:solidFill>
              </a:rPr>
              <a:t>书本</a:t>
            </a:r>
            <a:r>
              <a:rPr lang="en-US" altLang="zh-CN" sz="2800" dirty="0">
                <a:solidFill>
                  <a:srgbClr val="FF0000"/>
                </a:solidFill>
              </a:rPr>
              <a:t>78</a:t>
            </a:r>
            <a:r>
              <a:rPr lang="zh-CN" altLang="en-US" sz="2800" dirty="0">
                <a:solidFill>
                  <a:srgbClr val="FF0000"/>
                </a:solidFill>
              </a:rPr>
              <a:t>页的八数码问题的背景必看！！！</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075"/>
                                        </p:tgtEl>
                                        <p:attrNameLst>
                                          <p:attrName>style.visibility</p:attrName>
                                        </p:attrNameLst>
                                      </p:cBhvr>
                                      <p:to>
                                        <p:strVal val="visible"/>
                                      </p:to>
                                    </p:set>
                                    <p:animEffect transition="in" filter="wipe(left)">
                                      <p:cBhvr>
                                        <p:cTn id="7" dur="500"/>
                                        <p:tgtEl>
                                          <p:spTgt spid="350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076"/>
                                        </p:tgtEl>
                                        <p:attrNameLst>
                                          <p:attrName>style.visibility</p:attrName>
                                        </p:attrNameLst>
                                      </p:cBhvr>
                                      <p:to>
                                        <p:strVal val="visible"/>
                                      </p:to>
                                    </p:set>
                                    <p:animEffect transition="in" filter="wipe(left)">
                                      <p:cBhvr>
                                        <p:cTn id="12" dur="500"/>
                                        <p:tgtEl>
                                          <p:spTgt spid="350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4822"/>
                                        </p:tgtEl>
                                        <p:attrNameLst>
                                          <p:attrName>style.visibility</p:attrName>
                                        </p:attrNameLst>
                                      </p:cBhvr>
                                      <p:to>
                                        <p:strVal val="visible"/>
                                      </p:to>
                                    </p:set>
                                    <p:animEffect transition="in" filter="blinds(horizontal)">
                                      <p:cBhvr>
                                        <p:cTn id="17" dur="500"/>
                                        <p:tgtEl>
                                          <p:spTgt spid="348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072"/>
                                        </p:tgtEl>
                                        <p:attrNameLst>
                                          <p:attrName>style.visibility</p:attrName>
                                        </p:attrNameLst>
                                      </p:cBhvr>
                                      <p:to>
                                        <p:strVal val="visible"/>
                                      </p:to>
                                    </p:set>
                                    <p:animEffect transition="in" filter="wipe(left)">
                                      <p:cBhvr>
                                        <p:cTn id="22" dur="500"/>
                                        <p:tgtEl>
                                          <p:spTgt spid="35072"/>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35073"/>
                                        </p:tgtEl>
                                        <p:attrNameLst>
                                          <p:attrName>style.visibility</p:attrName>
                                        </p:attrNameLst>
                                      </p:cBhvr>
                                      <p:to>
                                        <p:strVal val="visible"/>
                                      </p:to>
                                    </p:set>
                                    <p:animEffect transition="in" filter="wipe(left)">
                                      <p:cBhvr>
                                        <p:cTn id="26" dur="500"/>
                                        <p:tgtEl>
                                          <p:spTgt spid="35073"/>
                                        </p:tgtEl>
                                      </p:cBhvr>
                                    </p:animEffect>
                                  </p:childTnLst>
                                </p:cTn>
                              </p:par>
                            </p:childTnLst>
                          </p:cTn>
                        </p:par>
                        <p:par>
                          <p:cTn id="27" fill="hold" nodeType="afterGroup">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35074"/>
                                        </p:tgtEl>
                                        <p:attrNameLst>
                                          <p:attrName>style.visibility</p:attrName>
                                        </p:attrNameLst>
                                      </p:cBhvr>
                                      <p:to>
                                        <p:strVal val="visible"/>
                                      </p:to>
                                    </p:set>
                                    <p:animEffect transition="in" filter="wipe(left)">
                                      <p:cBhvr>
                                        <p:cTn id="30" dur="500"/>
                                        <p:tgtEl>
                                          <p:spTgt spid="3507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4872"/>
                                        </p:tgtEl>
                                        <p:attrNameLst>
                                          <p:attrName>style.visibility</p:attrName>
                                        </p:attrNameLst>
                                      </p:cBhvr>
                                      <p:to>
                                        <p:strVal val="visible"/>
                                      </p:to>
                                    </p:set>
                                    <p:animEffect transition="in" filter="blinds(horizontal)">
                                      <p:cBhvr>
                                        <p:cTn id="35" dur="500"/>
                                        <p:tgtEl>
                                          <p:spTgt spid="3487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4871"/>
                                        </p:tgtEl>
                                        <p:attrNameLst>
                                          <p:attrName>style.visibility</p:attrName>
                                        </p:attrNameLst>
                                      </p:cBhvr>
                                      <p:to>
                                        <p:strVal val="visible"/>
                                      </p:to>
                                    </p:set>
                                    <p:animEffect transition="in" filter="blinds(horizontal)">
                                      <p:cBhvr>
                                        <p:cTn id="40" dur="500"/>
                                        <p:tgtEl>
                                          <p:spTgt spid="3487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4873"/>
                                        </p:tgtEl>
                                        <p:attrNameLst>
                                          <p:attrName>style.visibility</p:attrName>
                                        </p:attrNameLst>
                                      </p:cBhvr>
                                      <p:to>
                                        <p:strVal val="visible"/>
                                      </p:to>
                                    </p:set>
                                    <p:animEffect transition="in" filter="blinds(horizontal)">
                                      <p:cBhvr>
                                        <p:cTn id="45" dur="500"/>
                                        <p:tgtEl>
                                          <p:spTgt spid="3487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35071"/>
                                        </p:tgtEl>
                                        <p:attrNameLst>
                                          <p:attrName>style.visibility</p:attrName>
                                        </p:attrNameLst>
                                      </p:cBhvr>
                                      <p:to>
                                        <p:strVal val="visible"/>
                                      </p:to>
                                    </p:set>
                                    <p:animEffect transition="in" filter="blinds(horizontal)">
                                      <p:cBhvr>
                                        <p:cTn id="50" dur="500"/>
                                        <p:tgtEl>
                                          <p:spTgt spid="3507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5081"/>
                                        </p:tgtEl>
                                        <p:attrNameLst>
                                          <p:attrName>style.visibility</p:attrName>
                                        </p:attrNameLst>
                                      </p:cBhvr>
                                      <p:to>
                                        <p:strVal val="visible"/>
                                      </p:to>
                                    </p:set>
                                    <p:animEffect transition="in" filter="wipe(left)">
                                      <p:cBhvr>
                                        <p:cTn id="55" dur="500"/>
                                        <p:tgtEl>
                                          <p:spTgt spid="3508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nodeType="clickEffect">
                                  <p:stCondLst>
                                    <p:cond delay="0"/>
                                  </p:stCondLst>
                                  <p:childTnLst>
                                    <p:set>
                                      <p:cBhvr>
                                        <p:cTn id="59" dur="1" fill="hold">
                                          <p:stCondLst>
                                            <p:cond delay="0"/>
                                          </p:stCondLst>
                                        </p:cTn>
                                        <p:tgtEl>
                                          <p:spTgt spid="34874"/>
                                        </p:tgtEl>
                                        <p:attrNameLst>
                                          <p:attrName>style.visibility</p:attrName>
                                        </p:attrNameLst>
                                      </p:cBhvr>
                                      <p:to>
                                        <p:strVal val="visible"/>
                                      </p:to>
                                    </p:set>
                                    <p:animEffect transition="in" filter="blinds(horizontal)">
                                      <p:cBhvr>
                                        <p:cTn id="60" dur="500"/>
                                        <p:tgtEl>
                                          <p:spTgt spid="3487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5082"/>
                                        </p:tgtEl>
                                        <p:attrNameLst>
                                          <p:attrName>style.visibility</p:attrName>
                                        </p:attrNameLst>
                                      </p:cBhvr>
                                      <p:to>
                                        <p:strVal val="visible"/>
                                      </p:to>
                                    </p:set>
                                    <p:animEffect transition="in" filter="wipe(left)">
                                      <p:cBhvr>
                                        <p:cTn id="65" dur="500"/>
                                        <p:tgtEl>
                                          <p:spTgt spid="35082"/>
                                        </p:tgtEl>
                                      </p:cBhvr>
                                    </p:animEffect>
                                  </p:childTnLst>
                                </p:cTn>
                              </p:par>
                            </p:childTnLst>
                          </p:cTn>
                        </p:par>
                        <p:par>
                          <p:cTn id="66" fill="hold" nodeType="afterGroup">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35083"/>
                                        </p:tgtEl>
                                        <p:attrNameLst>
                                          <p:attrName>style.visibility</p:attrName>
                                        </p:attrNameLst>
                                      </p:cBhvr>
                                      <p:to>
                                        <p:strVal val="visible"/>
                                      </p:to>
                                    </p:set>
                                    <p:animEffect transition="in" filter="wipe(left)">
                                      <p:cBhvr>
                                        <p:cTn id="69" dur="500"/>
                                        <p:tgtEl>
                                          <p:spTgt spid="35083"/>
                                        </p:tgtEl>
                                      </p:cBhvr>
                                    </p:animEffect>
                                  </p:childTnLst>
                                </p:cTn>
                              </p:par>
                            </p:childTnLst>
                          </p:cTn>
                        </p:par>
                        <p:par>
                          <p:cTn id="70" fill="hold" nodeType="afterGroup">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35084"/>
                                        </p:tgtEl>
                                        <p:attrNameLst>
                                          <p:attrName>style.visibility</p:attrName>
                                        </p:attrNameLst>
                                      </p:cBhvr>
                                      <p:to>
                                        <p:strVal val="visible"/>
                                      </p:to>
                                    </p:set>
                                    <p:animEffect transition="in" filter="wipe(left)">
                                      <p:cBhvr>
                                        <p:cTn id="73" dur="500"/>
                                        <p:tgtEl>
                                          <p:spTgt spid="35084"/>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34924"/>
                                        </p:tgtEl>
                                        <p:attrNameLst>
                                          <p:attrName>style.visibility</p:attrName>
                                        </p:attrNameLst>
                                      </p:cBhvr>
                                      <p:to>
                                        <p:strVal val="visible"/>
                                      </p:to>
                                    </p:set>
                                    <p:animEffect transition="in" filter="blinds(horizontal)">
                                      <p:cBhvr>
                                        <p:cTn id="78" dur="500"/>
                                        <p:tgtEl>
                                          <p:spTgt spid="34924"/>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34925"/>
                                        </p:tgtEl>
                                        <p:attrNameLst>
                                          <p:attrName>style.visibility</p:attrName>
                                        </p:attrNameLst>
                                      </p:cBhvr>
                                      <p:to>
                                        <p:strVal val="visible"/>
                                      </p:to>
                                    </p:set>
                                    <p:animEffect transition="in" filter="blinds(horizontal)">
                                      <p:cBhvr>
                                        <p:cTn id="83" dur="500"/>
                                        <p:tgtEl>
                                          <p:spTgt spid="34925"/>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34923"/>
                                        </p:tgtEl>
                                        <p:attrNameLst>
                                          <p:attrName>style.visibility</p:attrName>
                                        </p:attrNameLst>
                                      </p:cBhvr>
                                      <p:to>
                                        <p:strVal val="visible"/>
                                      </p:to>
                                    </p:set>
                                    <p:animEffect transition="in" filter="blinds(horizontal)">
                                      <p:cBhvr>
                                        <p:cTn id="88" dur="500"/>
                                        <p:tgtEl>
                                          <p:spTgt spid="34923"/>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34821"/>
                                        </p:tgtEl>
                                        <p:attrNameLst>
                                          <p:attrName>style.visibility</p:attrName>
                                        </p:attrNameLst>
                                      </p:cBhvr>
                                      <p:to>
                                        <p:strVal val="visible"/>
                                      </p:to>
                                    </p:set>
                                    <p:animEffect transition="in" filter="blinds(horizontal)">
                                      <p:cBhvr>
                                        <p:cTn id="93" dur="500"/>
                                        <p:tgtEl>
                                          <p:spTgt spid="34821"/>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35085"/>
                                        </p:tgtEl>
                                        <p:attrNameLst>
                                          <p:attrName>style.visibility</p:attrName>
                                        </p:attrNameLst>
                                      </p:cBhvr>
                                      <p:to>
                                        <p:strVal val="visible"/>
                                      </p:to>
                                    </p:set>
                                    <p:animEffect transition="in" filter="wipe(left)">
                                      <p:cBhvr>
                                        <p:cTn id="98" dur="500"/>
                                        <p:tgtEl>
                                          <p:spTgt spid="35085"/>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3" presetClass="entr" presetSubtype="10" fill="hold" nodeType="clickEffect">
                                  <p:stCondLst>
                                    <p:cond delay="0"/>
                                  </p:stCondLst>
                                  <p:childTnLst>
                                    <p:set>
                                      <p:cBhvr>
                                        <p:cTn id="102" dur="1" fill="hold">
                                          <p:stCondLst>
                                            <p:cond delay="0"/>
                                          </p:stCondLst>
                                        </p:cTn>
                                        <p:tgtEl>
                                          <p:spTgt spid="34961"/>
                                        </p:tgtEl>
                                        <p:attrNameLst>
                                          <p:attrName>style.visibility</p:attrName>
                                        </p:attrNameLst>
                                      </p:cBhvr>
                                      <p:to>
                                        <p:strVal val="visible"/>
                                      </p:to>
                                    </p:set>
                                    <p:animEffect transition="in" filter="blinds(horizontal)">
                                      <p:cBhvr>
                                        <p:cTn id="103" dur="500"/>
                                        <p:tgtEl>
                                          <p:spTgt spid="34961"/>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35086"/>
                                        </p:tgtEl>
                                        <p:attrNameLst>
                                          <p:attrName>style.visibility</p:attrName>
                                        </p:attrNameLst>
                                      </p:cBhvr>
                                      <p:to>
                                        <p:strVal val="visible"/>
                                      </p:to>
                                    </p:set>
                                    <p:animEffect transition="in" filter="wipe(left)">
                                      <p:cBhvr>
                                        <p:cTn id="108" dur="500"/>
                                        <p:tgtEl>
                                          <p:spTgt spid="35086"/>
                                        </p:tgtEl>
                                      </p:cBhvr>
                                    </p:animEffect>
                                  </p:childTnLst>
                                </p:cTn>
                              </p:par>
                            </p:childTnLst>
                          </p:cTn>
                        </p:par>
                        <p:par>
                          <p:cTn id="109" fill="hold" nodeType="afterGroup">
                            <p:stCondLst>
                              <p:cond delay="500"/>
                            </p:stCondLst>
                            <p:childTnLst>
                              <p:par>
                                <p:cTn id="110" presetID="22" presetClass="entr" presetSubtype="8" fill="hold" grpId="0" nodeType="afterEffect">
                                  <p:stCondLst>
                                    <p:cond delay="0"/>
                                  </p:stCondLst>
                                  <p:childTnLst>
                                    <p:set>
                                      <p:cBhvr>
                                        <p:cTn id="111" dur="1" fill="hold">
                                          <p:stCondLst>
                                            <p:cond delay="0"/>
                                          </p:stCondLst>
                                        </p:cTn>
                                        <p:tgtEl>
                                          <p:spTgt spid="35087"/>
                                        </p:tgtEl>
                                        <p:attrNameLst>
                                          <p:attrName>style.visibility</p:attrName>
                                        </p:attrNameLst>
                                      </p:cBhvr>
                                      <p:to>
                                        <p:strVal val="visible"/>
                                      </p:to>
                                    </p:set>
                                    <p:animEffect transition="in" filter="wipe(left)">
                                      <p:cBhvr>
                                        <p:cTn id="112" dur="500"/>
                                        <p:tgtEl>
                                          <p:spTgt spid="3508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34995"/>
                                        </p:tgtEl>
                                        <p:attrNameLst>
                                          <p:attrName>style.visibility</p:attrName>
                                        </p:attrNameLst>
                                      </p:cBhvr>
                                      <p:to>
                                        <p:strVal val="visible"/>
                                      </p:to>
                                    </p:set>
                                    <p:animEffect transition="in" filter="blinds(horizontal)">
                                      <p:cBhvr>
                                        <p:cTn id="117" dur="500"/>
                                        <p:tgtEl>
                                          <p:spTgt spid="34995"/>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34996"/>
                                        </p:tgtEl>
                                        <p:attrNameLst>
                                          <p:attrName>style.visibility</p:attrName>
                                        </p:attrNameLst>
                                      </p:cBhvr>
                                      <p:to>
                                        <p:strVal val="visible"/>
                                      </p:to>
                                    </p:set>
                                    <p:animEffect transition="in" filter="blinds(horizontal)">
                                      <p:cBhvr>
                                        <p:cTn id="122" dur="500"/>
                                        <p:tgtEl>
                                          <p:spTgt spid="34996"/>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34818"/>
                                        </p:tgtEl>
                                        <p:attrNameLst>
                                          <p:attrName>style.visibility</p:attrName>
                                        </p:attrNameLst>
                                      </p:cBhvr>
                                      <p:to>
                                        <p:strVal val="visible"/>
                                      </p:to>
                                    </p:set>
                                    <p:animEffect transition="in" filter="blinds(horizontal)">
                                      <p:cBhvr>
                                        <p:cTn id="127" dur="500"/>
                                        <p:tgtEl>
                                          <p:spTgt spid="34818"/>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35088"/>
                                        </p:tgtEl>
                                        <p:attrNameLst>
                                          <p:attrName>style.visibility</p:attrName>
                                        </p:attrNameLst>
                                      </p:cBhvr>
                                      <p:to>
                                        <p:strVal val="visible"/>
                                      </p:to>
                                    </p:set>
                                    <p:animEffect transition="in" filter="wipe(left)">
                                      <p:cBhvr>
                                        <p:cTn id="132" dur="500"/>
                                        <p:tgtEl>
                                          <p:spTgt spid="35088"/>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nodeType="clickEffect">
                                  <p:stCondLst>
                                    <p:cond delay="0"/>
                                  </p:stCondLst>
                                  <p:childTnLst>
                                    <p:set>
                                      <p:cBhvr>
                                        <p:cTn id="136" dur="1" fill="hold">
                                          <p:stCondLst>
                                            <p:cond delay="0"/>
                                          </p:stCondLst>
                                        </p:cTn>
                                        <p:tgtEl>
                                          <p:spTgt spid="34926"/>
                                        </p:tgtEl>
                                        <p:attrNameLst>
                                          <p:attrName>style.visibility</p:attrName>
                                        </p:attrNameLst>
                                      </p:cBhvr>
                                      <p:to>
                                        <p:strVal val="visible"/>
                                      </p:to>
                                    </p:set>
                                    <p:animEffect transition="in" filter="blinds(horizontal)">
                                      <p:cBhvr>
                                        <p:cTn id="137" dur="500"/>
                                        <p:tgtEl>
                                          <p:spTgt spid="34926"/>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35089"/>
                                        </p:tgtEl>
                                        <p:attrNameLst>
                                          <p:attrName>style.visibility</p:attrName>
                                        </p:attrNameLst>
                                      </p:cBhvr>
                                      <p:to>
                                        <p:strVal val="visible"/>
                                      </p:to>
                                    </p:set>
                                    <p:animEffect transition="in" filter="wipe(left)">
                                      <p:cBhvr>
                                        <p:cTn id="142" dur="500"/>
                                        <p:tgtEl>
                                          <p:spTgt spid="35089"/>
                                        </p:tgtEl>
                                      </p:cBhvr>
                                    </p:animEffect>
                                  </p:childTnLst>
                                </p:cTn>
                              </p:par>
                            </p:childTnLst>
                          </p:cTn>
                        </p:par>
                        <p:par>
                          <p:cTn id="143" fill="hold" nodeType="afterGroup">
                            <p:stCondLst>
                              <p:cond delay="500"/>
                            </p:stCondLst>
                            <p:childTnLst>
                              <p:par>
                                <p:cTn id="144" presetID="22" presetClass="entr" presetSubtype="8" fill="hold" grpId="0" nodeType="afterEffect">
                                  <p:stCondLst>
                                    <p:cond delay="0"/>
                                  </p:stCondLst>
                                  <p:childTnLst>
                                    <p:set>
                                      <p:cBhvr>
                                        <p:cTn id="145" dur="1" fill="hold">
                                          <p:stCondLst>
                                            <p:cond delay="0"/>
                                          </p:stCondLst>
                                        </p:cTn>
                                        <p:tgtEl>
                                          <p:spTgt spid="35090"/>
                                        </p:tgtEl>
                                        <p:attrNameLst>
                                          <p:attrName>style.visibility</p:attrName>
                                        </p:attrNameLst>
                                      </p:cBhvr>
                                      <p:to>
                                        <p:strVal val="visible"/>
                                      </p:to>
                                    </p:set>
                                    <p:animEffect transition="in" filter="wipe(left)">
                                      <p:cBhvr>
                                        <p:cTn id="146" dur="500"/>
                                        <p:tgtEl>
                                          <p:spTgt spid="35090"/>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3" presetClass="entr" presetSubtype="10" fill="hold" grpId="0" nodeType="clickEffect">
                                  <p:stCondLst>
                                    <p:cond delay="0"/>
                                  </p:stCondLst>
                                  <p:childTnLst>
                                    <p:set>
                                      <p:cBhvr>
                                        <p:cTn id="150" dur="1" fill="hold">
                                          <p:stCondLst>
                                            <p:cond delay="0"/>
                                          </p:stCondLst>
                                        </p:cTn>
                                        <p:tgtEl>
                                          <p:spTgt spid="34959"/>
                                        </p:tgtEl>
                                        <p:attrNameLst>
                                          <p:attrName>style.visibility</p:attrName>
                                        </p:attrNameLst>
                                      </p:cBhvr>
                                      <p:to>
                                        <p:strVal val="visible"/>
                                      </p:to>
                                    </p:set>
                                    <p:animEffect transition="in" filter="blinds(horizontal)">
                                      <p:cBhvr>
                                        <p:cTn id="151" dur="500"/>
                                        <p:tgtEl>
                                          <p:spTgt spid="34959"/>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3" presetClass="entr" presetSubtype="10" fill="hold" grpId="0" nodeType="clickEffect">
                                  <p:stCondLst>
                                    <p:cond delay="0"/>
                                  </p:stCondLst>
                                  <p:childTnLst>
                                    <p:set>
                                      <p:cBhvr>
                                        <p:cTn id="155" dur="1" fill="hold">
                                          <p:stCondLst>
                                            <p:cond delay="0"/>
                                          </p:stCondLst>
                                        </p:cTn>
                                        <p:tgtEl>
                                          <p:spTgt spid="34960"/>
                                        </p:tgtEl>
                                        <p:attrNameLst>
                                          <p:attrName>style.visibility</p:attrName>
                                        </p:attrNameLst>
                                      </p:cBhvr>
                                      <p:to>
                                        <p:strVal val="visible"/>
                                      </p:to>
                                    </p:set>
                                    <p:animEffect transition="in" filter="blinds(horizontal)">
                                      <p:cBhvr>
                                        <p:cTn id="156" dur="500"/>
                                        <p:tgtEl>
                                          <p:spTgt spid="34960"/>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3" presetClass="entr" presetSubtype="10" fill="hold" grpId="0" nodeType="clickEffect">
                                  <p:stCondLst>
                                    <p:cond delay="0"/>
                                  </p:stCondLst>
                                  <p:childTnLst>
                                    <p:set>
                                      <p:cBhvr>
                                        <p:cTn id="160" dur="1" fill="hold">
                                          <p:stCondLst>
                                            <p:cond delay="0"/>
                                          </p:stCondLst>
                                        </p:cTn>
                                        <p:tgtEl>
                                          <p:spTgt spid="34819"/>
                                        </p:tgtEl>
                                        <p:attrNameLst>
                                          <p:attrName>style.visibility</p:attrName>
                                        </p:attrNameLst>
                                      </p:cBhvr>
                                      <p:to>
                                        <p:strVal val="visible"/>
                                      </p:to>
                                    </p:set>
                                    <p:animEffect transition="in" filter="blinds(horizontal)">
                                      <p:cBhvr>
                                        <p:cTn id="161" dur="500"/>
                                        <p:tgtEl>
                                          <p:spTgt spid="34819"/>
                                        </p:tgtEl>
                                      </p:cBhvr>
                                    </p:animEffec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35091"/>
                                        </p:tgtEl>
                                        <p:attrNameLst>
                                          <p:attrName>style.visibility</p:attrName>
                                        </p:attrNameLst>
                                      </p:cBhvr>
                                      <p:to>
                                        <p:strVal val="visible"/>
                                      </p:to>
                                    </p:set>
                                    <p:animEffect transition="in" filter="wipe(left)">
                                      <p:cBhvr>
                                        <p:cTn id="166" dur="500"/>
                                        <p:tgtEl>
                                          <p:spTgt spid="35091"/>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3" presetClass="entr" presetSubtype="10" fill="hold" nodeType="clickEffect">
                                  <p:stCondLst>
                                    <p:cond delay="0"/>
                                  </p:stCondLst>
                                  <p:childTnLst>
                                    <p:set>
                                      <p:cBhvr>
                                        <p:cTn id="170" dur="1" fill="hold">
                                          <p:stCondLst>
                                            <p:cond delay="0"/>
                                          </p:stCondLst>
                                        </p:cTn>
                                        <p:tgtEl>
                                          <p:spTgt spid="34997"/>
                                        </p:tgtEl>
                                        <p:attrNameLst>
                                          <p:attrName>style.visibility</p:attrName>
                                        </p:attrNameLst>
                                      </p:cBhvr>
                                      <p:to>
                                        <p:strVal val="visible"/>
                                      </p:to>
                                    </p:set>
                                    <p:animEffect transition="in" filter="blinds(horizontal)">
                                      <p:cBhvr>
                                        <p:cTn id="171" dur="500"/>
                                        <p:tgtEl>
                                          <p:spTgt spid="34997"/>
                                        </p:tgtEl>
                                      </p:cBhvr>
                                    </p:animEffec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35092"/>
                                        </p:tgtEl>
                                        <p:attrNameLst>
                                          <p:attrName>style.visibility</p:attrName>
                                        </p:attrNameLst>
                                      </p:cBhvr>
                                      <p:to>
                                        <p:strVal val="visible"/>
                                      </p:to>
                                    </p:set>
                                    <p:animEffect transition="in" filter="wipe(left)">
                                      <p:cBhvr>
                                        <p:cTn id="176" dur="500"/>
                                        <p:tgtEl>
                                          <p:spTgt spid="35092"/>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3" presetClass="entr" presetSubtype="10" fill="hold" grpId="0" nodeType="clickEffect">
                                  <p:stCondLst>
                                    <p:cond delay="0"/>
                                  </p:stCondLst>
                                  <p:childTnLst>
                                    <p:set>
                                      <p:cBhvr>
                                        <p:cTn id="180" dur="1" fill="hold">
                                          <p:stCondLst>
                                            <p:cond delay="0"/>
                                          </p:stCondLst>
                                        </p:cTn>
                                        <p:tgtEl>
                                          <p:spTgt spid="35014"/>
                                        </p:tgtEl>
                                        <p:attrNameLst>
                                          <p:attrName>style.visibility</p:attrName>
                                        </p:attrNameLst>
                                      </p:cBhvr>
                                      <p:to>
                                        <p:strVal val="visible"/>
                                      </p:to>
                                    </p:set>
                                    <p:animEffect transition="in" filter="blinds(horizontal)">
                                      <p:cBhvr>
                                        <p:cTn id="181" dur="500"/>
                                        <p:tgtEl>
                                          <p:spTgt spid="35014"/>
                                        </p:tgtEl>
                                      </p:cBhvr>
                                    </p:animEffec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3" presetClass="entr" presetSubtype="10" fill="hold" grpId="0" nodeType="clickEffect">
                                  <p:stCondLst>
                                    <p:cond delay="0"/>
                                  </p:stCondLst>
                                  <p:childTnLst>
                                    <p:set>
                                      <p:cBhvr>
                                        <p:cTn id="185" dur="1" fill="hold">
                                          <p:stCondLst>
                                            <p:cond delay="0"/>
                                          </p:stCondLst>
                                        </p:cTn>
                                        <p:tgtEl>
                                          <p:spTgt spid="34820"/>
                                        </p:tgtEl>
                                        <p:attrNameLst>
                                          <p:attrName>style.visibility</p:attrName>
                                        </p:attrNameLst>
                                      </p:cBhvr>
                                      <p:to>
                                        <p:strVal val="visible"/>
                                      </p:to>
                                    </p:set>
                                    <p:animEffect transition="in" filter="blinds(horizontal)">
                                      <p:cBhvr>
                                        <p:cTn id="186" dur="500"/>
                                        <p:tgtEl>
                                          <p:spTgt spid="34820"/>
                                        </p:tgtEl>
                                      </p:cBhvr>
                                    </p:animEffec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35093"/>
                                        </p:tgtEl>
                                        <p:attrNameLst>
                                          <p:attrName>style.visibility</p:attrName>
                                        </p:attrNameLst>
                                      </p:cBhvr>
                                      <p:to>
                                        <p:strVal val="visible"/>
                                      </p:to>
                                    </p:set>
                                    <p:animEffect transition="in" filter="wipe(left)">
                                      <p:cBhvr>
                                        <p:cTn id="191" dur="500"/>
                                        <p:tgtEl>
                                          <p:spTgt spid="35093"/>
                                        </p:tgtEl>
                                      </p:cBhvr>
                                    </p:animEffect>
                                  </p:childTnLst>
                                </p:cTn>
                              </p:par>
                            </p:childTnLst>
                          </p:cTn>
                        </p:par>
                      </p:childTnLst>
                    </p:cTn>
                  </p:par>
                  <p:par>
                    <p:cTn id="192" fill="hold" nodeType="clickPar">
                      <p:stCondLst>
                        <p:cond delay="indefinite"/>
                      </p:stCondLst>
                      <p:childTnLst>
                        <p:par>
                          <p:cTn id="193" fill="hold" nodeType="withGroup">
                            <p:stCondLst>
                              <p:cond delay="0"/>
                            </p:stCondLst>
                            <p:childTnLst>
                              <p:par>
                                <p:cTn id="194" presetID="3" presetClass="entr" presetSubtype="10" fill="hold" nodeType="clickEffect">
                                  <p:stCondLst>
                                    <p:cond delay="0"/>
                                  </p:stCondLst>
                                  <p:childTnLst>
                                    <p:set>
                                      <p:cBhvr>
                                        <p:cTn id="195" dur="1" fill="hold">
                                          <p:stCondLst>
                                            <p:cond delay="0"/>
                                          </p:stCondLst>
                                        </p:cTn>
                                        <p:tgtEl>
                                          <p:spTgt spid="35015"/>
                                        </p:tgtEl>
                                        <p:attrNameLst>
                                          <p:attrName>style.visibility</p:attrName>
                                        </p:attrNameLst>
                                      </p:cBhvr>
                                      <p:to>
                                        <p:strVal val="visible"/>
                                      </p:to>
                                    </p:set>
                                    <p:animEffect transition="in" filter="blinds(horizontal)">
                                      <p:cBhvr>
                                        <p:cTn id="196" dur="500"/>
                                        <p:tgtEl>
                                          <p:spTgt spid="35015"/>
                                        </p:tgtEl>
                                      </p:cBhvr>
                                    </p:animEffec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35094"/>
                                        </p:tgtEl>
                                        <p:attrNameLst>
                                          <p:attrName>style.visibility</p:attrName>
                                        </p:attrNameLst>
                                      </p:cBhvr>
                                      <p:to>
                                        <p:strVal val="visible"/>
                                      </p:to>
                                    </p:set>
                                    <p:animEffect transition="in" filter="wipe(left)">
                                      <p:cBhvr>
                                        <p:cTn id="201" dur="500"/>
                                        <p:tgtEl>
                                          <p:spTgt spid="35094"/>
                                        </p:tgtEl>
                                      </p:cBhvr>
                                    </p:animEffect>
                                  </p:childTnLst>
                                </p:cTn>
                              </p:par>
                            </p:childTnLst>
                          </p:cTn>
                        </p:par>
                        <p:par>
                          <p:cTn id="202" fill="hold" nodeType="afterGroup">
                            <p:stCondLst>
                              <p:cond delay="500"/>
                            </p:stCondLst>
                            <p:childTnLst>
                              <p:par>
                                <p:cTn id="203" presetID="22" presetClass="entr" presetSubtype="8" fill="hold" grpId="0" nodeType="afterEffect">
                                  <p:stCondLst>
                                    <p:cond delay="0"/>
                                  </p:stCondLst>
                                  <p:childTnLst>
                                    <p:set>
                                      <p:cBhvr>
                                        <p:cTn id="204" dur="1" fill="hold">
                                          <p:stCondLst>
                                            <p:cond delay="0"/>
                                          </p:stCondLst>
                                        </p:cTn>
                                        <p:tgtEl>
                                          <p:spTgt spid="35095"/>
                                        </p:tgtEl>
                                        <p:attrNameLst>
                                          <p:attrName>style.visibility</p:attrName>
                                        </p:attrNameLst>
                                      </p:cBhvr>
                                      <p:to>
                                        <p:strVal val="visible"/>
                                      </p:to>
                                    </p:set>
                                    <p:animEffect transition="in" filter="wipe(left)">
                                      <p:cBhvr>
                                        <p:cTn id="205" dur="500"/>
                                        <p:tgtEl>
                                          <p:spTgt spid="35095"/>
                                        </p:tgtEl>
                                      </p:cBhvr>
                                    </p:animEffect>
                                  </p:childTnLst>
                                </p:cTn>
                              </p:par>
                            </p:childTnLst>
                          </p:cTn>
                        </p:par>
                      </p:childTnLst>
                    </p:cTn>
                  </p:par>
                  <p:par>
                    <p:cTn id="206" fill="hold" nodeType="clickPar">
                      <p:stCondLst>
                        <p:cond delay="indefinite"/>
                      </p:stCondLst>
                      <p:childTnLst>
                        <p:par>
                          <p:cTn id="207" fill="hold" nodeType="withGroup">
                            <p:stCondLst>
                              <p:cond delay="0"/>
                            </p:stCondLst>
                            <p:childTnLst>
                              <p:par>
                                <p:cTn id="208" presetID="3" presetClass="entr" presetSubtype="10" fill="hold" grpId="0" nodeType="clickEffect">
                                  <p:stCondLst>
                                    <p:cond delay="0"/>
                                  </p:stCondLst>
                                  <p:childTnLst>
                                    <p:set>
                                      <p:cBhvr>
                                        <p:cTn id="209" dur="1" fill="hold">
                                          <p:stCondLst>
                                            <p:cond delay="0"/>
                                          </p:stCondLst>
                                        </p:cTn>
                                        <p:tgtEl>
                                          <p:spTgt spid="35049"/>
                                        </p:tgtEl>
                                        <p:attrNameLst>
                                          <p:attrName>style.visibility</p:attrName>
                                        </p:attrNameLst>
                                      </p:cBhvr>
                                      <p:to>
                                        <p:strVal val="visible"/>
                                      </p:to>
                                    </p:set>
                                    <p:animEffect transition="in" filter="blinds(horizontal)">
                                      <p:cBhvr>
                                        <p:cTn id="210" dur="500"/>
                                        <p:tgtEl>
                                          <p:spTgt spid="35049"/>
                                        </p:tgtEl>
                                      </p:cBhvr>
                                    </p:animEffect>
                                  </p:childTnLst>
                                </p:cTn>
                              </p:par>
                            </p:childTnLst>
                          </p:cTn>
                        </p:par>
                      </p:childTnLst>
                    </p:cTn>
                  </p:par>
                  <p:par>
                    <p:cTn id="211" fill="hold" nodeType="clickPar">
                      <p:stCondLst>
                        <p:cond delay="indefinite"/>
                      </p:stCondLst>
                      <p:childTnLst>
                        <p:par>
                          <p:cTn id="212" fill="hold" nodeType="withGroup">
                            <p:stCondLst>
                              <p:cond delay="0"/>
                            </p:stCondLst>
                            <p:childTnLst>
                              <p:par>
                                <p:cTn id="213" presetID="3" presetClass="entr" presetSubtype="10" fill="hold" grpId="0" nodeType="clickEffect">
                                  <p:stCondLst>
                                    <p:cond delay="0"/>
                                  </p:stCondLst>
                                  <p:childTnLst>
                                    <p:set>
                                      <p:cBhvr>
                                        <p:cTn id="214" dur="1" fill="hold">
                                          <p:stCondLst>
                                            <p:cond delay="0"/>
                                          </p:stCondLst>
                                        </p:cTn>
                                        <p:tgtEl>
                                          <p:spTgt spid="35050"/>
                                        </p:tgtEl>
                                        <p:attrNameLst>
                                          <p:attrName>style.visibility</p:attrName>
                                        </p:attrNameLst>
                                      </p:cBhvr>
                                      <p:to>
                                        <p:strVal val="visible"/>
                                      </p:to>
                                    </p:set>
                                    <p:animEffect transition="in" filter="blinds(horizontal)">
                                      <p:cBhvr>
                                        <p:cTn id="215" dur="500"/>
                                        <p:tgtEl>
                                          <p:spTgt spid="35050"/>
                                        </p:tgtEl>
                                      </p:cBhvr>
                                    </p:animEffect>
                                  </p:childTnLst>
                                </p:cTn>
                              </p:par>
                            </p:childTnLst>
                          </p:cTn>
                        </p:par>
                      </p:childTnLst>
                    </p:cTn>
                  </p:par>
                  <p:par>
                    <p:cTn id="216" fill="hold" nodeType="clickPar">
                      <p:stCondLst>
                        <p:cond delay="indefinite"/>
                      </p:stCondLst>
                      <p:childTnLst>
                        <p:par>
                          <p:cTn id="217" fill="hold" nodeType="withGroup">
                            <p:stCondLst>
                              <p:cond delay="0"/>
                            </p:stCondLst>
                            <p:childTnLst>
                              <p:par>
                                <p:cTn id="218" presetID="22" presetClass="entr" presetSubtype="8" fill="hold" grpId="0" nodeType="clickEffect">
                                  <p:stCondLst>
                                    <p:cond delay="0"/>
                                  </p:stCondLst>
                                  <p:childTnLst>
                                    <p:set>
                                      <p:cBhvr>
                                        <p:cTn id="219" dur="1" fill="hold">
                                          <p:stCondLst>
                                            <p:cond delay="0"/>
                                          </p:stCondLst>
                                        </p:cTn>
                                        <p:tgtEl>
                                          <p:spTgt spid="35096"/>
                                        </p:tgtEl>
                                        <p:attrNameLst>
                                          <p:attrName>style.visibility</p:attrName>
                                        </p:attrNameLst>
                                      </p:cBhvr>
                                      <p:to>
                                        <p:strVal val="visible"/>
                                      </p:to>
                                    </p:set>
                                    <p:animEffect transition="in" filter="wipe(left)">
                                      <p:cBhvr>
                                        <p:cTn id="220" dur="500"/>
                                        <p:tgtEl>
                                          <p:spTgt spid="35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autoUpdateAnimBg="0"/>
      <p:bldP spid="34819" grpId="0" autoUpdateAnimBg="0"/>
      <p:bldP spid="34820" grpId="0" autoUpdateAnimBg="0"/>
      <p:bldP spid="34821" grpId="0" autoUpdateAnimBg="0"/>
      <p:bldP spid="34871" grpId="0" autoUpdateAnimBg="0"/>
      <p:bldP spid="34872" grpId="0" autoUpdateAnimBg="0"/>
      <p:bldP spid="34873" grpId="0" autoUpdateAnimBg="0"/>
      <p:bldP spid="34923" grpId="0" autoUpdateAnimBg="0"/>
      <p:bldP spid="34924" grpId="0" autoUpdateAnimBg="0"/>
      <p:bldP spid="34925" grpId="0" autoUpdateAnimBg="0"/>
      <p:bldP spid="34959" grpId="0" autoUpdateAnimBg="0"/>
      <p:bldP spid="34960" grpId="0" autoUpdateAnimBg="0"/>
      <p:bldP spid="34995" grpId="0" autoUpdateAnimBg="0"/>
      <p:bldP spid="34996" grpId="0" autoUpdateAnimBg="0"/>
      <p:bldP spid="35014" grpId="0" autoUpdateAnimBg="0"/>
      <p:bldP spid="35049" grpId="0" autoUpdateAnimBg="0"/>
      <p:bldP spid="35050" grpId="0" autoUpdateAnimBg="0"/>
      <p:bldP spid="35071" grpId="0" autoUpdateAnimBg="0"/>
      <p:bldP spid="35072" grpId="0" animBg="1" autoUpdateAnimBg="0"/>
      <p:bldP spid="35073" grpId="0" animBg="1" autoUpdateAnimBg="0"/>
      <p:bldP spid="35074" grpId="0" animBg="1" autoUpdateAnimBg="0"/>
      <p:bldP spid="35075" grpId="0" animBg="1" autoUpdateAnimBg="0"/>
      <p:bldP spid="35076" grpId="0" animBg="1" autoUpdateAnimBg="0"/>
      <p:bldP spid="35081" grpId="0" animBg="1" autoUpdateAnimBg="0"/>
      <p:bldP spid="35082" grpId="0" animBg="1" autoUpdateAnimBg="0"/>
      <p:bldP spid="35083" grpId="0" animBg="1" autoUpdateAnimBg="0"/>
      <p:bldP spid="35084" grpId="0" animBg="1" autoUpdateAnimBg="0"/>
      <p:bldP spid="35085" grpId="0" animBg="1" autoUpdateAnimBg="0"/>
      <p:bldP spid="35086" grpId="0" animBg="1" autoUpdateAnimBg="0"/>
      <p:bldP spid="35087" grpId="0" animBg="1" autoUpdateAnimBg="0"/>
      <p:bldP spid="35088" grpId="0" animBg="1" autoUpdateAnimBg="0"/>
      <p:bldP spid="35089" grpId="0" animBg="1" autoUpdateAnimBg="0"/>
      <p:bldP spid="35090" grpId="0" animBg="1" autoUpdateAnimBg="0"/>
      <p:bldP spid="35091" grpId="0" animBg="1" autoUpdateAnimBg="0"/>
      <p:bldP spid="35092" grpId="0" animBg="1" autoUpdateAnimBg="0"/>
      <p:bldP spid="35093" grpId="0" animBg="1" autoUpdateAnimBg="0"/>
      <p:bldP spid="35094" grpId="0" animBg="1" autoUpdateAnimBg="0"/>
      <p:bldP spid="35095" grpId="0" animBg="1" autoUpdateAnimBg="0"/>
      <p:bldP spid="35096"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93B987F-BBF1-4A80-9687-4991076EEF5F}"/>
              </a:ext>
            </a:extLst>
          </p:cNvPr>
          <p:cNvSpPr txBox="1">
            <a:spLocks noChangeArrowheads="1"/>
          </p:cNvSpPr>
          <p:nvPr/>
        </p:nvSpPr>
        <p:spPr>
          <a:xfrm>
            <a:off x="2828925" y="336550"/>
            <a:ext cx="7188200" cy="355600"/>
          </a:xfrm>
          <a:prstGeom prst="rect">
            <a:avLst/>
          </a:prstGeom>
        </p:spPr>
        <p:txBody>
          <a:bodyPr anchor="ctr">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eaLnBrk="1" hangingPunct="1">
              <a:defRPr/>
            </a:pPr>
            <a:r>
              <a:rPr lang="en-US" altLang="zh-CN" sz="3200" dirty="0">
                <a:solidFill>
                  <a:schemeClr val="tx1"/>
                </a:solidFill>
                <a:effectLst>
                  <a:outerShdw blurRad="38100" dist="38100" dir="2700000" algn="tl">
                    <a:srgbClr val="C0C0C0"/>
                  </a:outerShdw>
                </a:effectLst>
              </a:rPr>
              <a:t>A*</a:t>
            </a:r>
            <a:r>
              <a:rPr lang="zh-CN" altLang="en-US" sz="3200" dirty="0">
                <a:solidFill>
                  <a:schemeClr val="tx1"/>
                </a:solidFill>
                <a:effectLst>
                  <a:outerShdw blurRad="38100" dist="38100" dir="2700000" algn="tl">
                    <a:srgbClr val="C0C0C0"/>
                  </a:outerShdw>
                </a:effectLst>
              </a:rPr>
              <a:t>算法例子</a:t>
            </a:r>
          </a:p>
        </p:txBody>
      </p:sp>
      <p:sp>
        <p:nvSpPr>
          <p:cNvPr id="5" name="Rectangle 3">
            <a:extLst>
              <a:ext uri="{FF2B5EF4-FFF2-40B4-BE49-F238E27FC236}">
                <a16:creationId xmlns:a16="http://schemas.microsoft.com/office/drawing/2014/main" id="{061A7AF6-7E5A-46CA-9E5E-FADAF5423473}"/>
              </a:ext>
            </a:extLst>
          </p:cNvPr>
          <p:cNvSpPr txBox="1">
            <a:spLocks/>
          </p:cNvSpPr>
          <p:nvPr/>
        </p:nvSpPr>
        <p:spPr bwMode="auto">
          <a:xfrm>
            <a:off x="1992314" y="908051"/>
            <a:ext cx="8207375" cy="5834063"/>
          </a:xfrm>
          <a:prstGeom prst="rect">
            <a:avLst/>
          </a:prstGeom>
          <a:noFill/>
          <a:ln>
            <a:noFill/>
          </a:ln>
        </p:spPr>
        <p:txBody>
          <a:bodyPr/>
          <a:lst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eaLnBrk="1" hangingPunct="1">
              <a:buNone/>
              <a:defRPr/>
            </a:pPr>
            <a:endParaRPr lang="en-US" altLang="zh-CN" sz="2800" dirty="0">
              <a:latin typeface="Times New Roman" panose="02020603050405020304" pitchFamily="18" charset="0"/>
              <a:ea typeface="楷体_GB2312"/>
              <a:cs typeface="Times New Roman" panose="02020603050405020304" pitchFamily="18" charset="0"/>
            </a:endParaRPr>
          </a:p>
          <a:p>
            <a:pPr eaLnBrk="1" hangingPunct="1">
              <a:defRPr/>
            </a:pPr>
            <a:r>
              <a:rPr lang="en-US" altLang="zh-CN" sz="2800" i="1" dirty="0">
                <a:latin typeface="Times" panose="02020603050405020304" pitchFamily="18" charset="0"/>
                <a:cs typeface="Times" panose="02020603050405020304" pitchFamily="18" charset="0"/>
              </a:rPr>
              <a:t>g </a:t>
            </a:r>
            <a:r>
              <a:rPr lang="en-US" altLang="zh-CN" sz="2800" dirty="0">
                <a:latin typeface="Times" panose="02020603050405020304" pitchFamily="18" charset="0"/>
                <a:cs typeface="Times" panose="02020603050405020304" pitchFamily="18" charset="0"/>
              </a:rPr>
              <a:t>(</a:t>
            </a:r>
            <a:r>
              <a:rPr lang="en-US" altLang="zh-CN" sz="2800" i="1" dirty="0">
                <a:latin typeface="Times" panose="02020603050405020304" pitchFamily="18" charset="0"/>
                <a:cs typeface="Times" panose="02020603050405020304" pitchFamily="18" charset="0"/>
              </a:rPr>
              <a:t>n</a:t>
            </a:r>
            <a:r>
              <a:rPr lang="en-US" altLang="zh-CN" sz="2800" dirty="0">
                <a:latin typeface="Times" panose="02020603050405020304" pitchFamily="18" charset="0"/>
                <a:cs typeface="Times" panose="02020603050405020304" pitchFamily="18" charset="0"/>
              </a:rPr>
              <a:t>)</a:t>
            </a:r>
            <a:r>
              <a:rPr lang="zh-CN" altLang="en-US" sz="2800" dirty="0">
                <a:latin typeface="Times" panose="02020603050405020304" pitchFamily="18" charset="0"/>
                <a:cs typeface="Times" panose="02020603050405020304" pitchFamily="18" charset="0"/>
              </a:rPr>
              <a:t>：直线距离为</a:t>
            </a:r>
            <a:r>
              <a:rPr lang="en-US" altLang="zh-CN" sz="2800" dirty="0">
                <a:latin typeface="Times" panose="02020603050405020304" pitchFamily="18" charset="0"/>
                <a:cs typeface="Times" panose="02020603050405020304" pitchFamily="18" charset="0"/>
              </a:rPr>
              <a:t>10</a:t>
            </a:r>
            <a:r>
              <a:rPr lang="zh-CN" altLang="en-US" sz="2800" dirty="0">
                <a:latin typeface="Times" panose="02020603050405020304" pitchFamily="18" charset="0"/>
                <a:cs typeface="Times" panose="02020603050405020304" pitchFamily="18" charset="0"/>
              </a:rPr>
              <a:t>，斜线距离为</a:t>
            </a:r>
            <a:r>
              <a:rPr lang="en-US" altLang="zh-CN" sz="2800" dirty="0">
                <a:latin typeface="Times" panose="02020603050405020304" pitchFamily="18" charset="0"/>
                <a:cs typeface="Times" panose="02020603050405020304" pitchFamily="18" charset="0"/>
              </a:rPr>
              <a:t>14</a:t>
            </a:r>
            <a:r>
              <a:rPr lang="zh-CN" altLang="en-US" sz="2800" dirty="0">
                <a:latin typeface="Times" panose="02020603050405020304" pitchFamily="18" charset="0"/>
                <a:cs typeface="Times" panose="02020603050405020304" pitchFamily="18" charset="0"/>
              </a:rPr>
              <a:t>。</a:t>
            </a:r>
            <a:endParaRPr lang="zh-CN" altLang="en-US" sz="2800" dirty="0">
              <a:latin typeface="Times New Roman" panose="02020603050405020304" pitchFamily="18" charset="0"/>
              <a:ea typeface="楷体_GB2312"/>
              <a:cs typeface="Times New Roman" panose="02020603050405020304" pitchFamily="18" charset="0"/>
            </a:endParaRPr>
          </a:p>
          <a:p>
            <a:pPr eaLnBrk="1" hangingPunct="1">
              <a:defRPr/>
            </a:pPr>
            <a:r>
              <a:rPr lang="en-US" altLang="zh-CN" sz="2800" i="1" dirty="0">
                <a:latin typeface="Times" panose="02020603050405020304" pitchFamily="18" charset="0"/>
                <a:cs typeface="Times" panose="02020603050405020304" pitchFamily="18" charset="0"/>
              </a:rPr>
              <a:t>h </a:t>
            </a:r>
            <a:r>
              <a:rPr lang="en-US" altLang="zh-CN" sz="2800" dirty="0">
                <a:latin typeface="Times" panose="02020603050405020304" pitchFamily="18" charset="0"/>
                <a:cs typeface="Times" panose="02020603050405020304" pitchFamily="18" charset="0"/>
              </a:rPr>
              <a:t>(</a:t>
            </a:r>
            <a:r>
              <a:rPr lang="en-US" altLang="zh-CN" sz="2800" i="1" dirty="0">
                <a:latin typeface="Times" panose="02020603050405020304" pitchFamily="18" charset="0"/>
                <a:cs typeface="Times" panose="02020603050405020304" pitchFamily="18" charset="0"/>
              </a:rPr>
              <a:t>n</a:t>
            </a:r>
            <a:r>
              <a:rPr lang="en-US" altLang="zh-CN" sz="2800" dirty="0">
                <a:latin typeface="Times" panose="02020603050405020304" pitchFamily="18" charset="0"/>
                <a:cs typeface="Times" panose="02020603050405020304" pitchFamily="18" charset="0"/>
              </a:rPr>
              <a:t>)</a:t>
            </a:r>
            <a:r>
              <a:rPr lang="zh-CN" altLang="en-US" sz="2800" dirty="0">
                <a:latin typeface="Times" panose="02020603050405020304" pitchFamily="18" charset="0"/>
                <a:cs typeface="Times" panose="02020603050405020304" pitchFamily="18" charset="0"/>
              </a:rPr>
              <a:t>：有很多方法可以估算 </a:t>
            </a:r>
            <a:r>
              <a:rPr lang="en-US" altLang="zh-CN" sz="2800" i="1" dirty="0">
                <a:latin typeface="Times" panose="02020603050405020304" pitchFamily="18" charset="0"/>
                <a:cs typeface="Times" panose="02020603050405020304" pitchFamily="18" charset="0"/>
              </a:rPr>
              <a:t>h </a:t>
            </a:r>
            <a:r>
              <a:rPr lang="en-US" altLang="zh-CN" sz="2800" dirty="0">
                <a:latin typeface="Times" panose="02020603050405020304" pitchFamily="18" charset="0"/>
                <a:cs typeface="Times" panose="02020603050405020304" pitchFamily="18" charset="0"/>
              </a:rPr>
              <a:t>(</a:t>
            </a:r>
            <a:r>
              <a:rPr lang="en-US" altLang="zh-CN" sz="2800" i="1" dirty="0">
                <a:latin typeface="Times" panose="02020603050405020304" pitchFamily="18" charset="0"/>
                <a:cs typeface="Times" panose="02020603050405020304" pitchFamily="18" charset="0"/>
              </a:rPr>
              <a:t>n</a:t>
            </a:r>
            <a:r>
              <a:rPr lang="en-US" altLang="zh-CN" sz="2800" dirty="0">
                <a:latin typeface="Times" panose="02020603050405020304" pitchFamily="18" charset="0"/>
                <a:cs typeface="Times" panose="02020603050405020304" pitchFamily="18" charset="0"/>
              </a:rPr>
              <a:t>) </a:t>
            </a:r>
            <a:r>
              <a:rPr lang="zh-CN" altLang="en-US" sz="2800" dirty="0">
                <a:latin typeface="Times" panose="02020603050405020304" pitchFamily="18" charset="0"/>
                <a:cs typeface="Times" panose="02020603050405020304" pitchFamily="18" charset="0"/>
              </a:rPr>
              <a:t>。这里我们使用 </a:t>
            </a:r>
            <a:r>
              <a:rPr lang="en-US" altLang="zh-CN" sz="2800" dirty="0">
                <a:solidFill>
                  <a:srgbClr val="FF0000"/>
                </a:solidFill>
                <a:latin typeface="Times" panose="02020603050405020304" pitchFamily="18" charset="0"/>
                <a:cs typeface="Times" panose="02020603050405020304" pitchFamily="18" charset="0"/>
              </a:rPr>
              <a:t>Manhattan </a:t>
            </a:r>
            <a:r>
              <a:rPr lang="zh-CN" altLang="en-US" sz="2800" dirty="0">
                <a:solidFill>
                  <a:srgbClr val="FF0000"/>
                </a:solidFill>
                <a:latin typeface="Times" panose="02020603050405020304" pitchFamily="18" charset="0"/>
                <a:cs typeface="Times" panose="02020603050405020304" pitchFamily="18" charset="0"/>
              </a:rPr>
              <a:t>方法（曼哈顿距离）</a:t>
            </a:r>
            <a:r>
              <a:rPr lang="zh-CN" altLang="en-US" sz="2800" dirty="0">
                <a:latin typeface="Times" panose="02020603050405020304" pitchFamily="18" charset="0"/>
                <a:cs typeface="Times" panose="02020603050405020304" pitchFamily="18" charset="0"/>
              </a:rPr>
              <a:t>，计算从当前方格横向或纵向移动到达目标所经过的方格数，忽略对角移动，之所以叫做 </a:t>
            </a:r>
            <a:r>
              <a:rPr lang="en-US" altLang="zh-CN" sz="2800" dirty="0">
                <a:latin typeface="Times" panose="02020603050405020304" pitchFamily="18" charset="0"/>
                <a:cs typeface="Times" panose="02020603050405020304" pitchFamily="18" charset="0"/>
              </a:rPr>
              <a:t>Manhattan </a:t>
            </a:r>
            <a:r>
              <a:rPr lang="zh-CN" altLang="en-US" sz="2800" dirty="0">
                <a:latin typeface="Times" panose="02020603050405020304" pitchFamily="18" charset="0"/>
                <a:cs typeface="Times" panose="02020603050405020304" pitchFamily="18" charset="0"/>
              </a:rPr>
              <a:t>方法，是因为这很像统计从一个地点到另一个地点所穿过的街区数，而你不能斜向穿过街区。重要的是，计算 </a:t>
            </a:r>
            <a:r>
              <a:rPr lang="en-US" altLang="zh-CN" sz="2800" i="1" dirty="0">
                <a:latin typeface="Times" panose="02020603050405020304" pitchFamily="18" charset="0"/>
                <a:cs typeface="Times" panose="02020603050405020304" pitchFamily="18" charset="0"/>
              </a:rPr>
              <a:t>h </a:t>
            </a:r>
            <a:r>
              <a:rPr lang="en-US" altLang="zh-CN" sz="2800" dirty="0">
                <a:latin typeface="Times" panose="02020603050405020304" pitchFamily="18" charset="0"/>
                <a:cs typeface="Times" panose="02020603050405020304" pitchFamily="18" charset="0"/>
              </a:rPr>
              <a:t>(</a:t>
            </a:r>
            <a:r>
              <a:rPr lang="en-US" altLang="zh-CN" sz="2800" i="1" dirty="0">
                <a:latin typeface="Times" panose="02020603050405020304" pitchFamily="18" charset="0"/>
                <a:cs typeface="Times" panose="02020603050405020304" pitchFamily="18" charset="0"/>
              </a:rPr>
              <a:t>n</a:t>
            </a:r>
            <a:r>
              <a:rPr lang="en-US" altLang="zh-CN" sz="2800" dirty="0">
                <a:latin typeface="Times" panose="02020603050405020304" pitchFamily="18" charset="0"/>
                <a:cs typeface="Times" panose="02020603050405020304" pitchFamily="18" charset="0"/>
              </a:rPr>
              <a:t>) </a:t>
            </a:r>
            <a:r>
              <a:rPr lang="zh-CN" altLang="en-US" sz="2800" dirty="0">
                <a:latin typeface="Times" panose="02020603050405020304" pitchFamily="18" charset="0"/>
                <a:cs typeface="Times" panose="02020603050405020304" pitchFamily="18" charset="0"/>
              </a:rPr>
              <a:t>是要忽略路径中的障碍物。这是对剩余距离的估算值，而不是实际值，因此才称为试探法。</a:t>
            </a:r>
            <a:endParaRPr lang="en-US" altLang="zh-CN" sz="2800" dirty="0">
              <a:latin typeface="Times New Roman" panose="02020603050405020304" pitchFamily="18" charset="0"/>
              <a:ea typeface="楷体_GB2312"/>
              <a:cs typeface="Times New Roman" panose="02020603050405020304"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a:extLst>
              <a:ext uri="{FF2B5EF4-FFF2-40B4-BE49-F238E27FC236}">
                <a16:creationId xmlns:a16="http://schemas.microsoft.com/office/drawing/2014/main" id="{97E9D76D-56D5-4871-8F4A-CAC56E9C275B}"/>
              </a:ext>
            </a:extLst>
          </p:cNvPr>
          <p:cNvSpPr txBox="1">
            <a:spLocks noChangeArrowheads="1"/>
          </p:cNvSpPr>
          <p:nvPr/>
        </p:nvSpPr>
        <p:spPr bwMode="auto">
          <a:xfrm>
            <a:off x="4800600" y="2389189"/>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FF0000"/>
                </a:solidFill>
                <a:latin typeface="Times New Roman" panose="02020603050405020304" pitchFamily="18" charset="0"/>
              </a:rPr>
              <a:t>3</a:t>
            </a:r>
            <a:endParaRPr lang="en-US" altLang="zh-CN" sz="2400">
              <a:solidFill>
                <a:srgbClr val="FF0000"/>
              </a:solidFill>
              <a:latin typeface="Times New Roman" panose="02020603050405020304" pitchFamily="18" charset="0"/>
            </a:endParaRPr>
          </a:p>
        </p:txBody>
      </p:sp>
      <p:sp>
        <p:nvSpPr>
          <p:cNvPr id="37891" name="Text Box 3">
            <a:extLst>
              <a:ext uri="{FF2B5EF4-FFF2-40B4-BE49-F238E27FC236}">
                <a16:creationId xmlns:a16="http://schemas.microsoft.com/office/drawing/2014/main" id="{463A0413-8516-4FEC-80D2-FEAF28B43641}"/>
              </a:ext>
            </a:extLst>
          </p:cNvPr>
          <p:cNvSpPr txBox="1">
            <a:spLocks noChangeArrowheads="1"/>
          </p:cNvSpPr>
          <p:nvPr/>
        </p:nvSpPr>
        <p:spPr bwMode="auto">
          <a:xfrm>
            <a:off x="4776738" y="3744914"/>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FF0000"/>
                </a:solidFill>
                <a:latin typeface="Times New Roman" panose="02020603050405020304" pitchFamily="18" charset="0"/>
              </a:rPr>
              <a:t>4</a:t>
            </a:r>
            <a:endParaRPr lang="en-US" altLang="zh-CN" sz="2400">
              <a:solidFill>
                <a:srgbClr val="FF0000"/>
              </a:solidFill>
              <a:latin typeface="Times New Roman" panose="02020603050405020304" pitchFamily="18" charset="0"/>
            </a:endParaRPr>
          </a:p>
        </p:txBody>
      </p:sp>
      <p:sp>
        <p:nvSpPr>
          <p:cNvPr id="37892" name="Text Box 4">
            <a:extLst>
              <a:ext uri="{FF2B5EF4-FFF2-40B4-BE49-F238E27FC236}">
                <a16:creationId xmlns:a16="http://schemas.microsoft.com/office/drawing/2014/main" id="{B230D0D9-65E5-4EC5-B4DF-A1AABCB795AA}"/>
              </a:ext>
            </a:extLst>
          </p:cNvPr>
          <p:cNvSpPr txBox="1">
            <a:spLocks noChangeArrowheads="1"/>
          </p:cNvSpPr>
          <p:nvPr/>
        </p:nvSpPr>
        <p:spPr bwMode="auto">
          <a:xfrm>
            <a:off x="4800600" y="4887914"/>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FF0000"/>
                </a:solidFill>
                <a:latin typeface="Times New Roman" panose="02020603050405020304" pitchFamily="18" charset="0"/>
              </a:rPr>
              <a:t>5</a:t>
            </a:r>
            <a:endParaRPr lang="en-US" altLang="zh-CN" sz="2400">
              <a:solidFill>
                <a:srgbClr val="FF0000"/>
              </a:solidFill>
              <a:latin typeface="Times New Roman" panose="02020603050405020304" pitchFamily="18" charset="0"/>
            </a:endParaRPr>
          </a:p>
        </p:txBody>
      </p:sp>
      <p:grpSp>
        <p:nvGrpSpPr>
          <p:cNvPr id="37893" name="Group 5">
            <a:extLst>
              <a:ext uri="{FF2B5EF4-FFF2-40B4-BE49-F238E27FC236}">
                <a16:creationId xmlns:a16="http://schemas.microsoft.com/office/drawing/2014/main" id="{8955F802-3D4C-4526-B6CF-C670F33FCDCF}"/>
              </a:ext>
            </a:extLst>
          </p:cNvPr>
          <p:cNvGrpSpPr>
            <a:grpSpLocks/>
          </p:cNvGrpSpPr>
          <p:nvPr/>
        </p:nvGrpSpPr>
        <p:grpSpPr bwMode="auto">
          <a:xfrm>
            <a:off x="2682875" y="941388"/>
            <a:ext cx="5746750" cy="1143000"/>
            <a:chOff x="0" y="0"/>
            <a:chExt cx="3620" cy="720"/>
          </a:xfrm>
        </p:grpSpPr>
        <p:sp>
          <p:nvSpPr>
            <p:cNvPr id="37894" name="Line 6">
              <a:extLst>
                <a:ext uri="{FF2B5EF4-FFF2-40B4-BE49-F238E27FC236}">
                  <a16:creationId xmlns:a16="http://schemas.microsoft.com/office/drawing/2014/main" id="{D921D3D3-72D6-4CCD-B303-CA8CFC233CAD}"/>
                </a:ext>
              </a:extLst>
            </p:cNvPr>
            <p:cNvSpPr>
              <a:spLocks noChangeShapeType="1"/>
            </p:cNvSpPr>
            <p:nvPr/>
          </p:nvSpPr>
          <p:spPr bwMode="auto">
            <a:xfrm>
              <a:off x="1786" y="0"/>
              <a:ext cx="0" cy="192"/>
            </a:xfrm>
            <a:prstGeom prst="line">
              <a:avLst/>
            </a:prstGeom>
            <a:noFill/>
            <a:ln w="19050"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895" name="Group 7">
              <a:extLst>
                <a:ext uri="{FF2B5EF4-FFF2-40B4-BE49-F238E27FC236}">
                  <a16:creationId xmlns:a16="http://schemas.microsoft.com/office/drawing/2014/main" id="{60F23651-76A0-42A2-AAC7-0045F8127CB4}"/>
                </a:ext>
              </a:extLst>
            </p:cNvPr>
            <p:cNvGrpSpPr>
              <a:grpSpLocks/>
            </p:cNvGrpSpPr>
            <p:nvPr/>
          </p:nvGrpSpPr>
          <p:grpSpPr bwMode="auto">
            <a:xfrm>
              <a:off x="1546" y="203"/>
              <a:ext cx="538" cy="517"/>
              <a:chOff x="0" y="0"/>
              <a:chExt cx="538" cy="517"/>
            </a:xfrm>
          </p:grpSpPr>
          <p:grpSp>
            <p:nvGrpSpPr>
              <p:cNvPr id="37896" name="Group 8">
                <a:extLst>
                  <a:ext uri="{FF2B5EF4-FFF2-40B4-BE49-F238E27FC236}">
                    <a16:creationId xmlns:a16="http://schemas.microsoft.com/office/drawing/2014/main" id="{AE386ADD-3E12-4B5C-AAA6-C6D50DA8828E}"/>
                  </a:ext>
                </a:extLst>
              </p:cNvPr>
              <p:cNvGrpSpPr>
                <a:grpSpLocks/>
              </p:cNvGrpSpPr>
              <p:nvPr/>
            </p:nvGrpSpPr>
            <p:grpSpPr bwMode="auto">
              <a:xfrm>
                <a:off x="0" y="0"/>
                <a:ext cx="491" cy="458"/>
                <a:chOff x="0" y="0"/>
                <a:chExt cx="432" cy="432"/>
              </a:xfrm>
            </p:grpSpPr>
            <p:sp>
              <p:nvSpPr>
                <p:cNvPr id="37897" name="Rectangle 9">
                  <a:extLst>
                    <a:ext uri="{FF2B5EF4-FFF2-40B4-BE49-F238E27FC236}">
                      <a16:creationId xmlns:a16="http://schemas.microsoft.com/office/drawing/2014/main" id="{A0945FBA-0C59-47A3-BBD1-126315F4EFBF}"/>
                    </a:ext>
                  </a:extLst>
                </p:cNvPr>
                <p:cNvSpPr>
                  <a:spLocks noChangeArrowheads="1"/>
                </p:cNvSpPr>
                <p:nvPr/>
              </p:nvSpPr>
              <p:spPr bwMode="auto">
                <a:xfrm>
                  <a:off x="0" y="0"/>
                  <a:ext cx="432" cy="432"/>
                </a:xfrm>
                <a:prstGeom prst="rect">
                  <a:avLst/>
                </a:prstGeom>
                <a:solidFill>
                  <a:srgbClr val="FFFF66"/>
                </a:solidFill>
                <a:ln w="9525" cmpd="sng">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8" name="Line 10">
                  <a:extLst>
                    <a:ext uri="{FF2B5EF4-FFF2-40B4-BE49-F238E27FC236}">
                      <a16:creationId xmlns:a16="http://schemas.microsoft.com/office/drawing/2014/main" id="{EDBF022A-1754-4B3D-9EAD-13E61EBF5161}"/>
                    </a:ext>
                  </a:extLst>
                </p:cNvPr>
                <p:cNvSpPr>
                  <a:spLocks noChangeShapeType="1"/>
                </p:cNvSpPr>
                <p:nvPr/>
              </p:nvSpPr>
              <p:spPr bwMode="auto">
                <a:xfrm>
                  <a:off x="0" y="144"/>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Line 11">
                  <a:extLst>
                    <a:ext uri="{FF2B5EF4-FFF2-40B4-BE49-F238E27FC236}">
                      <a16:creationId xmlns:a16="http://schemas.microsoft.com/office/drawing/2014/main" id="{86FF31BF-D5C0-4304-949D-1AEABA5C0E47}"/>
                    </a:ext>
                  </a:extLst>
                </p:cNvPr>
                <p:cNvSpPr>
                  <a:spLocks noChangeShapeType="1"/>
                </p:cNvSpPr>
                <p:nvPr/>
              </p:nvSpPr>
              <p:spPr bwMode="auto">
                <a:xfrm>
                  <a:off x="0" y="288"/>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0" name="Line 12">
                  <a:extLst>
                    <a:ext uri="{FF2B5EF4-FFF2-40B4-BE49-F238E27FC236}">
                      <a16:creationId xmlns:a16="http://schemas.microsoft.com/office/drawing/2014/main" id="{D660C9B0-34D8-4664-B897-058AF83D40A0}"/>
                    </a:ext>
                  </a:extLst>
                </p:cNvPr>
                <p:cNvSpPr>
                  <a:spLocks noChangeShapeType="1"/>
                </p:cNvSpPr>
                <p:nvPr/>
              </p:nvSpPr>
              <p:spPr bwMode="auto">
                <a:xfrm>
                  <a:off x="144"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1" name="Line 13">
                  <a:extLst>
                    <a:ext uri="{FF2B5EF4-FFF2-40B4-BE49-F238E27FC236}">
                      <a16:creationId xmlns:a16="http://schemas.microsoft.com/office/drawing/2014/main" id="{5B6CBD94-2D28-434E-A2B9-284D51DAC2F1}"/>
                    </a:ext>
                  </a:extLst>
                </p:cNvPr>
                <p:cNvSpPr>
                  <a:spLocks noChangeShapeType="1"/>
                </p:cNvSpPr>
                <p:nvPr/>
              </p:nvSpPr>
              <p:spPr bwMode="auto">
                <a:xfrm>
                  <a:off x="288"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7902" name="Text Box 14">
                <a:extLst>
                  <a:ext uri="{FF2B5EF4-FFF2-40B4-BE49-F238E27FC236}">
                    <a16:creationId xmlns:a16="http://schemas.microsoft.com/office/drawing/2014/main" id="{7C851A28-A2FD-456C-A3BB-B4AAD5823C18}"/>
                  </a:ext>
                </a:extLst>
              </p:cNvPr>
              <p:cNvSpPr txBox="1">
                <a:spLocks noChangeArrowheads="1"/>
              </p:cNvSpPr>
              <p:nvPr/>
            </p:nvSpPr>
            <p:spPr bwMode="auto">
              <a:xfrm>
                <a:off x="22"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1</a:t>
                </a:r>
                <a:endParaRPr lang="en-US" altLang="zh-CN" sz="2400">
                  <a:latin typeface="Times New Roman" panose="02020603050405020304" pitchFamily="18" charset="0"/>
                </a:endParaRPr>
              </a:p>
            </p:txBody>
          </p:sp>
          <p:sp>
            <p:nvSpPr>
              <p:cNvPr id="37903" name="Text Box 15">
                <a:extLst>
                  <a:ext uri="{FF2B5EF4-FFF2-40B4-BE49-F238E27FC236}">
                    <a16:creationId xmlns:a16="http://schemas.microsoft.com/office/drawing/2014/main" id="{B4AB4128-23A4-40CE-8740-577CEC11688E}"/>
                  </a:ext>
                </a:extLst>
              </p:cNvPr>
              <p:cNvSpPr txBox="1">
                <a:spLocks noChangeArrowheads="1"/>
              </p:cNvSpPr>
              <p:nvPr/>
            </p:nvSpPr>
            <p:spPr bwMode="auto">
              <a:xfrm>
                <a:off x="22"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2</a:t>
                </a:r>
                <a:endParaRPr lang="en-US" altLang="zh-CN" sz="2400">
                  <a:latin typeface="Times New Roman" panose="02020603050405020304" pitchFamily="18" charset="0"/>
                </a:endParaRPr>
              </a:p>
            </p:txBody>
          </p:sp>
          <p:sp>
            <p:nvSpPr>
              <p:cNvPr id="37904" name="Text Box 16">
                <a:extLst>
                  <a:ext uri="{FF2B5EF4-FFF2-40B4-BE49-F238E27FC236}">
                    <a16:creationId xmlns:a16="http://schemas.microsoft.com/office/drawing/2014/main" id="{D99F2258-529C-4014-A9E7-853114D526D5}"/>
                  </a:ext>
                </a:extLst>
              </p:cNvPr>
              <p:cNvSpPr txBox="1">
                <a:spLocks noChangeArrowheads="1"/>
              </p:cNvSpPr>
              <p:nvPr/>
            </p:nvSpPr>
            <p:spPr bwMode="auto">
              <a:xfrm>
                <a:off x="3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3</a:t>
                </a:r>
                <a:endParaRPr lang="en-US" altLang="zh-CN" sz="2400">
                  <a:latin typeface="Times New Roman" panose="02020603050405020304" pitchFamily="18" charset="0"/>
                </a:endParaRPr>
              </a:p>
            </p:txBody>
          </p:sp>
          <p:sp>
            <p:nvSpPr>
              <p:cNvPr id="37905" name="Text Box 17">
                <a:extLst>
                  <a:ext uri="{FF2B5EF4-FFF2-40B4-BE49-F238E27FC236}">
                    <a16:creationId xmlns:a16="http://schemas.microsoft.com/office/drawing/2014/main" id="{003004C5-FE18-41BA-944B-2E35000B581E}"/>
                  </a:ext>
                </a:extLst>
              </p:cNvPr>
              <p:cNvSpPr txBox="1">
                <a:spLocks noChangeArrowheads="1"/>
              </p:cNvSpPr>
              <p:nvPr/>
            </p:nvSpPr>
            <p:spPr bwMode="auto">
              <a:xfrm>
                <a:off x="175"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8</a:t>
                </a:r>
                <a:endParaRPr lang="en-US" altLang="zh-CN" sz="2400">
                  <a:latin typeface="Times New Roman" panose="02020603050405020304" pitchFamily="18" charset="0"/>
                </a:endParaRPr>
              </a:p>
            </p:txBody>
          </p:sp>
          <p:sp>
            <p:nvSpPr>
              <p:cNvPr id="37906" name="Text Box 18">
                <a:extLst>
                  <a:ext uri="{FF2B5EF4-FFF2-40B4-BE49-F238E27FC236}">
                    <a16:creationId xmlns:a16="http://schemas.microsoft.com/office/drawing/2014/main" id="{EEAA1834-EA81-4D0A-ABEA-2B644B1215ED}"/>
                  </a:ext>
                </a:extLst>
              </p:cNvPr>
              <p:cNvSpPr txBox="1">
                <a:spLocks noChangeArrowheads="1"/>
              </p:cNvSpPr>
              <p:nvPr/>
            </p:nvSpPr>
            <p:spPr bwMode="auto">
              <a:xfrm>
                <a:off x="358"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4</a:t>
                </a:r>
                <a:endParaRPr lang="en-US" altLang="zh-CN" sz="2400">
                  <a:latin typeface="Times New Roman" panose="02020603050405020304" pitchFamily="18" charset="0"/>
                </a:endParaRPr>
              </a:p>
            </p:txBody>
          </p:sp>
          <p:sp>
            <p:nvSpPr>
              <p:cNvPr id="37907" name="Text Box 19">
                <a:extLst>
                  <a:ext uri="{FF2B5EF4-FFF2-40B4-BE49-F238E27FC236}">
                    <a16:creationId xmlns:a16="http://schemas.microsoft.com/office/drawing/2014/main" id="{74DC9A48-470F-4E87-BE00-DC9685A4FA43}"/>
                  </a:ext>
                </a:extLst>
              </p:cNvPr>
              <p:cNvSpPr txBox="1">
                <a:spLocks noChangeArrowheads="1"/>
              </p:cNvSpPr>
              <p:nvPr/>
            </p:nvSpPr>
            <p:spPr bwMode="auto">
              <a:xfrm>
                <a:off x="356"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5</a:t>
                </a:r>
                <a:endParaRPr lang="en-US" altLang="zh-CN" sz="2400">
                  <a:latin typeface="Times New Roman" panose="02020603050405020304" pitchFamily="18" charset="0"/>
                </a:endParaRPr>
              </a:p>
            </p:txBody>
          </p:sp>
          <p:sp>
            <p:nvSpPr>
              <p:cNvPr id="37908" name="Text Box 20">
                <a:extLst>
                  <a:ext uri="{FF2B5EF4-FFF2-40B4-BE49-F238E27FC236}">
                    <a16:creationId xmlns:a16="http://schemas.microsoft.com/office/drawing/2014/main" id="{709CACFB-AD0D-4627-B913-CE48BD8CB992}"/>
                  </a:ext>
                </a:extLst>
              </p:cNvPr>
              <p:cNvSpPr txBox="1">
                <a:spLocks noChangeArrowheads="1"/>
              </p:cNvSpPr>
              <p:nvPr/>
            </p:nvSpPr>
            <p:spPr bwMode="auto">
              <a:xfrm>
                <a:off x="175"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6</a:t>
                </a:r>
                <a:endParaRPr lang="en-US" altLang="zh-CN" sz="2400">
                  <a:latin typeface="Times New Roman" panose="02020603050405020304" pitchFamily="18" charset="0"/>
                </a:endParaRPr>
              </a:p>
            </p:txBody>
          </p:sp>
          <p:sp>
            <p:nvSpPr>
              <p:cNvPr id="37909" name="Text Box 21">
                <a:extLst>
                  <a:ext uri="{FF2B5EF4-FFF2-40B4-BE49-F238E27FC236}">
                    <a16:creationId xmlns:a16="http://schemas.microsoft.com/office/drawing/2014/main" id="{458EF0C0-133F-467C-A6D0-65726AD352D8}"/>
                  </a:ext>
                </a:extLst>
              </p:cNvPr>
              <p:cNvSpPr txBox="1">
                <a:spLocks noChangeArrowheads="1"/>
              </p:cNvSpPr>
              <p:nvPr/>
            </p:nvSpPr>
            <p:spPr bwMode="auto">
              <a:xfrm>
                <a:off x="20"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7</a:t>
                </a:r>
                <a:endParaRPr lang="en-US" altLang="zh-CN" sz="2400">
                  <a:latin typeface="Times New Roman" panose="02020603050405020304" pitchFamily="18" charset="0"/>
                </a:endParaRPr>
              </a:p>
            </p:txBody>
          </p:sp>
        </p:grpSp>
        <p:grpSp>
          <p:nvGrpSpPr>
            <p:cNvPr id="37910" name="Group 22">
              <a:extLst>
                <a:ext uri="{FF2B5EF4-FFF2-40B4-BE49-F238E27FC236}">
                  <a16:creationId xmlns:a16="http://schemas.microsoft.com/office/drawing/2014/main" id="{CE1270FD-1C73-4944-8044-B7B1E9A1A8EC}"/>
                </a:ext>
              </a:extLst>
            </p:cNvPr>
            <p:cNvGrpSpPr>
              <a:grpSpLocks/>
            </p:cNvGrpSpPr>
            <p:nvPr/>
          </p:nvGrpSpPr>
          <p:grpSpPr bwMode="auto">
            <a:xfrm>
              <a:off x="0" y="203"/>
              <a:ext cx="538" cy="517"/>
              <a:chOff x="0" y="0"/>
              <a:chExt cx="538" cy="517"/>
            </a:xfrm>
          </p:grpSpPr>
          <p:grpSp>
            <p:nvGrpSpPr>
              <p:cNvPr id="37911" name="Group 23">
                <a:extLst>
                  <a:ext uri="{FF2B5EF4-FFF2-40B4-BE49-F238E27FC236}">
                    <a16:creationId xmlns:a16="http://schemas.microsoft.com/office/drawing/2014/main" id="{E08A169C-62C4-4B3F-8C2C-B546DA8FCF45}"/>
                  </a:ext>
                </a:extLst>
              </p:cNvPr>
              <p:cNvGrpSpPr>
                <a:grpSpLocks/>
              </p:cNvGrpSpPr>
              <p:nvPr/>
            </p:nvGrpSpPr>
            <p:grpSpPr bwMode="auto">
              <a:xfrm>
                <a:off x="0" y="0"/>
                <a:ext cx="491" cy="458"/>
                <a:chOff x="0" y="0"/>
                <a:chExt cx="432" cy="432"/>
              </a:xfrm>
            </p:grpSpPr>
            <p:sp>
              <p:nvSpPr>
                <p:cNvPr id="37912" name="Rectangle 24">
                  <a:extLst>
                    <a:ext uri="{FF2B5EF4-FFF2-40B4-BE49-F238E27FC236}">
                      <a16:creationId xmlns:a16="http://schemas.microsoft.com/office/drawing/2014/main" id="{F826CE22-D010-4910-9257-B49C1F8A6B96}"/>
                    </a:ext>
                  </a:extLst>
                </p:cNvPr>
                <p:cNvSpPr>
                  <a:spLocks noChangeArrowheads="1"/>
                </p:cNvSpPr>
                <p:nvPr/>
              </p:nvSpPr>
              <p:spPr bwMode="auto">
                <a:xfrm>
                  <a:off x="0" y="0"/>
                  <a:ext cx="432" cy="432"/>
                </a:xfrm>
                <a:prstGeom prst="rect">
                  <a:avLst/>
                </a:prstGeom>
                <a:solidFill>
                  <a:srgbClr val="FFFF66"/>
                </a:solidFill>
                <a:ln w="9525" cmpd="sng">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13" name="Line 25">
                  <a:extLst>
                    <a:ext uri="{FF2B5EF4-FFF2-40B4-BE49-F238E27FC236}">
                      <a16:creationId xmlns:a16="http://schemas.microsoft.com/office/drawing/2014/main" id="{586F5EDA-A0D6-40F9-A605-9067F4BF6112}"/>
                    </a:ext>
                  </a:extLst>
                </p:cNvPr>
                <p:cNvSpPr>
                  <a:spLocks noChangeShapeType="1"/>
                </p:cNvSpPr>
                <p:nvPr/>
              </p:nvSpPr>
              <p:spPr bwMode="auto">
                <a:xfrm>
                  <a:off x="0" y="144"/>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4" name="Line 26">
                  <a:extLst>
                    <a:ext uri="{FF2B5EF4-FFF2-40B4-BE49-F238E27FC236}">
                      <a16:creationId xmlns:a16="http://schemas.microsoft.com/office/drawing/2014/main" id="{5E352448-389E-4EBC-BCF5-6B46955CFD5A}"/>
                    </a:ext>
                  </a:extLst>
                </p:cNvPr>
                <p:cNvSpPr>
                  <a:spLocks noChangeShapeType="1"/>
                </p:cNvSpPr>
                <p:nvPr/>
              </p:nvSpPr>
              <p:spPr bwMode="auto">
                <a:xfrm>
                  <a:off x="0" y="288"/>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5" name="Line 27">
                  <a:extLst>
                    <a:ext uri="{FF2B5EF4-FFF2-40B4-BE49-F238E27FC236}">
                      <a16:creationId xmlns:a16="http://schemas.microsoft.com/office/drawing/2014/main" id="{16C80313-441B-4A93-9F43-8EAA47463663}"/>
                    </a:ext>
                  </a:extLst>
                </p:cNvPr>
                <p:cNvSpPr>
                  <a:spLocks noChangeShapeType="1"/>
                </p:cNvSpPr>
                <p:nvPr/>
              </p:nvSpPr>
              <p:spPr bwMode="auto">
                <a:xfrm>
                  <a:off x="144"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6" name="Line 28">
                  <a:extLst>
                    <a:ext uri="{FF2B5EF4-FFF2-40B4-BE49-F238E27FC236}">
                      <a16:creationId xmlns:a16="http://schemas.microsoft.com/office/drawing/2014/main" id="{31E86130-E3C6-4207-930B-9972AF206023}"/>
                    </a:ext>
                  </a:extLst>
                </p:cNvPr>
                <p:cNvSpPr>
                  <a:spLocks noChangeShapeType="1"/>
                </p:cNvSpPr>
                <p:nvPr/>
              </p:nvSpPr>
              <p:spPr bwMode="auto">
                <a:xfrm>
                  <a:off x="288"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7917" name="Text Box 29">
                <a:extLst>
                  <a:ext uri="{FF2B5EF4-FFF2-40B4-BE49-F238E27FC236}">
                    <a16:creationId xmlns:a16="http://schemas.microsoft.com/office/drawing/2014/main" id="{B43C8DCA-FC51-4DE5-A61D-ECF976AB6118}"/>
                  </a:ext>
                </a:extLst>
              </p:cNvPr>
              <p:cNvSpPr txBox="1">
                <a:spLocks noChangeArrowheads="1"/>
              </p:cNvSpPr>
              <p:nvPr/>
            </p:nvSpPr>
            <p:spPr bwMode="auto">
              <a:xfrm>
                <a:off x="22"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1</a:t>
                </a:r>
                <a:endParaRPr lang="en-US" altLang="zh-CN" sz="2400">
                  <a:latin typeface="Times New Roman" panose="02020603050405020304" pitchFamily="18" charset="0"/>
                </a:endParaRPr>
              </a:p>
            </p:txBody>
          </p:sp>
          <p:sp>
            <p:nvSpPr>
              <p:cNvPr id="37918" name="Text Box 30">
                <a:extLst>
                  <a:ext uri="{FF2B5EF4-FFF2-40B4-BE49-F238E27FC236}">
                    <a16:creationId xmlns:a16="http://schemas.microsoft.com/office/drawing/2014/main" id="{FA88CB1E-CBD1-4D38-B783-126288EABDE1}"/>
                  </a:ext>
                </a:extLst>
              </p:cNvPr>
              <p:cNvSpPr txBox="1">
                <a:spLocks noChangeArrowheads="1"/>
              </p:cNvSpPr>
              <p:nvPr/>
            </p:nvSpPr>
            <p:spPr bwMode="auto">
              <a:xfrm>
                <a:off x="22"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2</a:t>
                </a:r>
                <a:endParaRPr lang="en-US" altLang="zh-CN" sz="2400">
                  <a:latin typeface="Times New Roman" panose="02020603050405020304" pitchFamily="18" charset="0"/>
                </a:endParaRPr>
              </a:p>
            </p:txBody>
          </p:sp>
          <p:sp>
            <p:nvSpPr>
              <p:cNvPr id="37919" name="Text Box 31">
                <a:extLst>
                  <a:ext uri="{FF2B5EF4-FFF2-40B4-BE49-F238E27FC236}">
                    <a16:creationId xmlns:a16="http://schemas.microsoft.com/office/drawing/2014/main" id="{10804CC5-8592-448C-8B5C-63750C2B6A39}"/>
                  </a:ext>
                </a:extLst>
              </p:cNvPr>
              <p:cNvSpPr txBox="1">
                <a:spLocks noChangeArrowheads="1"/>
              </p:cNvSpPr>
              <p:nvPr/>
            </p:nvSpPr>
            <p:spPr bwMode="auto">
              <a:xfrm>
                <a:off x="3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3</a:t>
                </a:r>
                <a:endParaRPr lang="en-US" altLang="zh-CN" sz="2400">
                  <a:latin typeface="Times New Roman" panose="02020603050405020304" pitchFamily="18" charset="0"/>
                </a:endParaRPr>
              </a:p>
            </p:txBody>
          </p:sp>
          <p:sp>
            <p:nvSpPr>
              <p:cNvPr id="37920" name="Text Box 32">
                <a:extLst>
                  <a:ext uri="{FF2B5EF4-FFF2-40B4-BE49-F238E27FC236}">
                    <a16:creationId xmlns:a16="http://schemas.microsoft.com/office/drawing/2014/main" id="{D435861A-9B7B-4A15-8515-66022D0398FF}"/>
                  </a:ext>
                </a:extLst>
              </p:cNvPr>
              <p:cNvSpPr txBox="1">
                <a:spLocks noChangeArrowheads="1"/>
              </p:cNvSpPr>
              <p:nvPr/>
            </p:nvSpPr>
            <p:spPr bwMode="auto">
              <a:xfrm>
                <a:off x="175"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8</a:t>
                </a:r>
                <a:endParaRPr lang="en-US" altLang="zh-CN" sz="2400">
                  <a:latin typeface="Times New Roman" panose="02020603050405020304" pitchFamily="18" charset="0"/>
                </a:endParaRPr>
              </a:p>
            </p:txBody>
          </p:sp>
          <p:sp>
            <p:nvSpPr>
              <p:cNvPr id="37921" name="Text Box 33">
                <a:extLst>
                  <a:ext uri="{FF2B5EF4-FFF2-40B4-BE49-F238E27FC236}">
                    <a16:creationId xmlns:a16="http://schemas.microsoft.com/office/drawing/2014/main" id="{22C0FF57-1DD1-433A-AF43-326AA2D54606}"/>
                  </a:ext>
                </a:extLst>
              </p:cNvPr>
              <p:cNvSpPr txBox="1">
                <a:spLocks noChangeArrowheads="1"/>
              </p:cNvSpPr>
              <p:nvPr/>
            </p:nvSpPr>
            <p:spPr bwMode="auto">
              <a:xfrm>
                <a:off x="358"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4</a:t>
                </a:r>
                <a:endParaRPr lang="en-US" altLang="zh-CN" sz="2400">
                  <a:latin typeface="Times New Roman" panose="02020603050405020304" pitchFamily="18" charset="0"/>
                </a:endParaRPr>
              </a:p>
            </p:txBody>
          </p:sp>
          <p:sp>
            <p:nvSpPr>
              <p:cNvPr id="37922" name="Text Box 34">
                <a:extLst>
                  <a:ext uri="{FF2B5EF4-FFF2-40B4-BE49-F238E27FC236}">
                    <a16:creationId xmlns:a16="http://schemas.microsoft.com/office/drawing/2014/main" id="{4156D8FF-14E2-4C0D-8AB2-C2C6622B26F4}"/>
                  </a:ext>
                </a:extLst>
              </p:cNvPr>
              <p:cNvSpPr txBox="1">
                <a:spLocks noChangeArrowheads="1"/>
              </p:cNvSpPr>
              <p:nvPr/>
            </p:nvSpPr>
            <p:spPr bwMode="auto">
              <a:xfrm>
                <a:off x="356"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5</a:t>
                </a:r>
                <a:endParaRPr lang="en-US" altLang="zh-CN" sz="2400">
                  <a:latin typeface="Times New Roman" panose="02020603050405020304" pitchFamily="18" charset="0"/>
                </a:endParaRPr>
              </a:p>
            </p:txBody>
          </p:sp>
          <p:sp>
            <p:nvSpPr>
              <p:cNvPr id="37923" name="Text Box 35">
                <a:extLst>
                  <a:ext uri="{FF2B5EF4-FFF2-40B4-BE49-F238E27FC236}">
                    <a16:creationId xmlns:a16="http://schemas.microsoft.com/office/drawing/2014/main" id="{68EAC2BF-13B0-432F-8823-775B62388060}"/>
                  </a:ext>
                </a:extLst>
              </p:cNvPr>
              <p:cNvSpPr txBox="1">
                <a:spLocks noChangeArrowheads="1"/>
              </p:cNvSpPr>
              <p:nvPr/>
            </p:nvSpPr>
            <p:spPr bwMode="auto">
              <a:xfrm>
                <a:off x="175" y="13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6</a:t>
                </a:r>
                <a:endParaRPr lang="en-US" altLang="zh-CN" sz="2400">
                  <a:latin typeface="Times New Roman" panose="02020603050405020304" pitchFamily="18" charset="0"/>
                </a:endParaRPr>
              </a:p>
            </p:txBody>
          </p:sp>
          <p:sp>
            <p:nvSpPr>
              <p:cNvPr id="37924" name="Text Box 36">
                <a:extLst>
                  <a:ext uri="{FF2B5EF4-FFF2-40B4-BE49-F238E27FC236}">
                    <a16:creationId xmlns:a16="http://schemas.microsoft.com/office/drawing/2014/main" id="{980044BF-6B58-4987-8214-7552970C6A22}"/>
                  </a:ext>
                </a:extLst>
              </p:cNvPr>
              <p:cNvSpPr txBox="1">
                <a:spLocks noChangeArrowheads="1"/>
              </p:cNvSpPr>
              <p:nvPr/>
            </p:nvSpPr>
            <p:spPr bwMode="auto">
              <a:xfrm>
                <a:off x="166"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7</a:t>
                </a:r>
                <a:endParaRPr lang="en-US" altLang="zh-CN" sz="2400">
                  <a:latin typeface="Times New Roman" panose="02020603050405020304" pitchFamily="18" charset="0"/>
                </a:endParaRPr>
              </a:p>
            </p:txBody>
          </p:sp>
        </p:grpSp>
        <p:grpSp>
          <p:nvGrpSpPr>
            <p:cNvPr id="37925" name="Group 37">
              <a:extLst>
                <a:ext uri="{FF2B5EF4-FFF2-40B4-BE49-F238E27FC236}">
                  <a16:creationId xmlns:a16="http://schemas.microsoft.com/office/drawing/2014/main" id="{8835C338-18D4-4745-BEB6-EB6C5ECCF0B3}"/>
                </a:ext>
              </a:extLst>
            </p:cNvPr>
            <p:cNvGrpSpPr>
              <a:grpSpLocks/>
            </p:cNvGrpSpPr>
            <p:nvPr/>
          </p:nvGrpSpPr>
          <p:grpSpPr bwMode="auto">
            <a:xfrm>
              <a:off x="3082" y="203"/>
              <a:ext cx="538" cy="517"/>
              <a:chOff x="0" y="0"/>
              <a:chExt cx="538" cy="517"/>
            </a:xfrm>
          </p:grpSpPr>
          <p:grpSp>
            <p:nvGrpSpPr>
              <p:cNvPr id="37926" name="Group 38">
                <a:extLst>
                  <a:ext uri="{FF2B5EF4-FFF2-40B4-BE49-F238E27FC236}">
                    <a16:creationId xmlns:a16="http://schemas.microsoft.com/office/drawing/2014/main" id="{4200D17B-8ADA-47C2-84A4-5580FD2C197A}"/>
                  </a:ext>
                </a:extLst>
              </p:cNvPr>
              <p:cNvGrpSpPr>
                <a:grpSpLocks/>
              </p:cNvGrpSpPr>
              <p:nvPr/>
            </p:nvGrpSpPr>
            <p:grpSpPr bwMode="auto">
              <a:xfrm>
                <a:off x="0" y="0"/>
                <a:ext cx="491" cy="458"/>
                <a:chOff x="0" y="0"/>
                <a:chExt cx="432" cy="432"/>
              </a:xfrm>
            </p:grpSpPr>
            <p:sp>
              <p:nvSpPr>
                <p:cNvPr id="37927" name="Rectangle 39">
                  <a:extLst>
                    <a:ext uri="{FF2B5EF4-FFF2-40B4-BE49-F238E27FC236}">
                      <a16:creationId xmlns:a16="http://schemas.microsoft.com/office/drawing/2014/main" id="{58EFCBD2-394F-4424-B2C1-2FA107C0A304}"/>
                    </a:ext>
                  </a:extLst>
                </p:cNvPr>
                <p:cNvSpPr>
                  <a:spLocks noChangeArrowheads="1"/>
                </p:cNvSpPr>
                <p:nvPr/>
              </p:nvSpPr>
              <p:spPr bwMode="auto">
                <a:xfrm>
                  <a:off x="0" y="0"/>
                  <a:ext cx="432" cy="432"/>
                </a:xfrm>
                <a:prstGeom prst="rect">
                  <a:avLst/>
                </a:prstGeom>
                <a:solidFill>
                  <a:srgbClr val="FFFF66"/>
                </a:solidFill>
                <a:ln w="9525" cmpd="sng">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28" name="Line 40">
                  <a:extLst>
                    <a:ext uri="{FF2B5EF4-FFF2-40B4-BE49-F238E27FC236}">
                      <a16:creationId xmlns:a16="http://schemas.microsoft.com/office/drawing/2014/main" id="{D3B1DBF1-773A-4557-93B8-A65066372D3B}"/>
                    </a:ext>
                  </a:extLst>
                </p:cNvPr>
                <p:cNvSpPr>
                  <a:spLocks noChangeShapeType="1"/>
                </p:cNvSpPr>
                <p:nvPr/>
              </p:nvSpPr>
              <p:spPr bwMode="auto">
                <a:xfrm>
                  <a:off x="0" y="144"/>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29" name="Line 41">
                  <a:extLst>
                    <a:ext uri="{FF2B5EF4-FFF2-40B4-BE49-F238E27FC236}">
                      <a16:creationId xmlns:a16="http://schemas.microsoft.com/office/drawing/2014/main" id="{752113F9-D64D-4275-813A-BBD3F3980AEB}"/>
                    </a:ext>
                  </a:extLst>
                </p:cNvPr>
                <p:cNvSpPr>
                  <a:spLocks noChangeShapeType="1"/>
                </p:cNvSpPr>
                <p:nvPr/>
              </p:nvSpPr>
              <p:spPr bwMode="auto">
                <a:xfrm>
                  <a:off x="0" y="288"/>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30" name="Line 42">
                  <a:extLst>
                    <a:ext uri="{FF2B5EF4-FFF2-40B4-BE49-F238E27FC236}">
                      <a16:creationId xmlns:a16="http://schemas.microsoft.com/office/drawing/2014/main" id="{1E6F94D2-7B76-4397-8A3E-21567F76094A}"/>
                    </a:ext>
                  </a:extLst>
                </p:cNvPr>
                <p:cNvSpPr>
                  <a:spLocks noChangeShapeType="1"/>
                </p:cNvSpPr>
                <p:nvPr/>
              </p:nvSpPr>
              <p:spPr bwMode="auto">
                <a:xfrm>
                  <a:off x="144"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31" name="Line 43">
                  <a:extLst>
                    <a:ext uri="{FF2B5EF4-FFF2-40B4-BE49-F238E27FC236}">
                      <a16:creationId xmlns:a16="http://schemas.microsoft.com/office/drawing/2014/main" id="{5C36FA25-89A6-4412-B7A0-51BC49FE05EA}"/>
                    </a:ext>
                  </a:extLst>
                </p:cNvPr>
                <p:cNvSpPr>
                  <a:spLocks noChangeShapeType="1"/>
                </p:cNvSpPr>
                <p:nvPr/>
              </p:nvSpPr>
              <p:spPr bwMode="auto">
                <a:xfrm>
                  <a:off x="288"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7932" name="Text Box 44">
                <a:extLst>
                  <a:ext uri="{FF2B5EF4-FFF2-40B4-BE49-F238E27FC236}">
                    <a16:creationId xmlns:a16="http://schemas.microsoft.com/office/drawing/2014/main" id="{A7B9FCF4-31C9-4F67-AC97-C37CF4F1445B}"/>
                  </a:ext>
                </a:extLst>
              </p:cNvPr>
              <p:cNvSpPr txBox="1">
                <a:spLocks noChangeArrowheads="1"/>
              </p:cNvSpPr>
              <p:nvPr/>
            </p:nvSpPr>
            <p:spPr bwMode="auto">
              <a:xfrm>
                <a:off x="22"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1</a:t>
                </a:r>
                <a:endParaRPr lang="en-US" altLang="zh-CN" sz="2400">
                  <a:latin typeface="Times New Roman" panose="02020603050405020304" pitchFamily="18" charset="0"/>
                </a:endParaRPr>
              </a:p>
            </p:txBody>
          </p:sp>
          <p:sp>
            <p:nvSpPr>
              <p:cNvPr id="37933" name="Text Box 45">
                <a:extLst>
                  <a:ext uri="{FF2B5EF4-FFF2-40B4-BE49-F238E27FC236}">
                    <a16:creationId xmlns:a16="http://schemas.microsoft.com/office/drawing/2014/main" id="{1D9420E8-3344-479C-A757-F255B21EC838}"/>
                  </a:ext>
                </a:extLst>
              </p:cNvPr>
              <p:cNvSpPr txBox="1">
                <a:spLocks noChangeArrowheads="1"/>
              </p:cNvSpPr>
              <p:nvPr/>
            </p:nvSpPr>
            <p:spPr bwMode="auto">
              <a:xfrm>
                <a:off x="22"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2</a:t>
                </a:r>
                <a:endParaRPr lang="en-US" altLang="zh-CN" sz="2400">
                  <a:latin typeface="Times New Roman" panose="02020603050405020304" pitchFamily="18" charset="0"/>
                </a:endParaRPr>
              </a:p>
            </p:txBody>
          </p:sp>
          <p:sp>
            <p:nvSpPr>
              <p:cNvPr id="37934" name="Text Box 46">
                <a:extLst>
                  <a:ext uri="{FF2B5EF4-FFF2-40B4-BE49-F238E27FC236}">
                    <a16:creationId xmlns:a16="http://schemas.microsoft.com/office/drawing/2014/main" id="{6AE0D481-0D2B-40D3-95FD-C2D94DB35876}"/>
                  </a:ext>
                </a:extLst>
              </p:cNvPr>
              <p:cNvSpPr txBox="1">
                <a:spLocks noChangeArrowheads="1"/>
              </p:cNvSpPr>
              <p:nvPr/>
            </p:nvSpPr>
            <p:spPr bwMode="auto">
              <a:xfrm>
                <a:off x="3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3</a:t>
                </a:r>
                <a:endParaRPr lang="en-US" altLang="zh-CN" sz="2400">
                  <a:latin typeface="Times New Roman" panose="02020603050405020304" pitchFamily="18" charset="0"/>
                </a:endParaRPr>
              </a:p>
            </p:txBody>
          </p:sp>
          <p:sp>
            <p:nvSpPr>
              <p:cNvPr id="37935" name="Text Box 47">
                <a:extLst>
                  <a:ext uri="{FF2B5EF4-FFF2-40B4-BE49-F238E27FC236}">
                    <a16:creationId xmlns:a16="http://schemas.microsoft.com/office/drawing/2014/main" id="{4647BD8B-B6FE-4D12-A45E-0DA895E44D90}"/>
                  </a:ext>
                </a:extLst>
              </p:cNvPr>
              <p:cNvSpPr txBox="1">
                <a:spLocks noChangeArrowheads="1"/>
              </p:cNvSpPr>
              <p:nvPr/>
            </p:nvSpPr>
            <p:spPr bwMode="auto">
              <a:xfrm>
                <a:off x="175"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8</a:t>
                </a:r>
                <a:endParaRPr lang="en-US" altLang="zh-CN" sz="2400">
                  <a:latin typeface="Times New Roman" panose="02020603050405020304" pitchFamily="18" charset="0"/>
                </a:endParaRPr>
              </a:p>
            </p:txBody>
          </p:sp>
          <p:sp>
            <p:nvSpPr>
              <p:cNvPr id="37936" name="Text Box 48">
                <a:extLst>
                  <a:ext uri="{FF2B5EF4-FFF2-40B4-BE49-F238E27FC236}">
                    <a16:creationId xmlns:a16="http://schemas.microsoft.com/office/drawing/2014/main" id="{A1C46B4A-F855-4816-9328-98E891B734BD}"/>
                  </a:ext>
                </a:extLst>
              </p:cNvPr>
              <p:cNvSpPr txBox="1">
                <a:spLocks noChangeArrowheads="1"/>
              </p:cNvSpPr>
              <p:nvPr/>
            </p:nvSpPr>
            <p:spPr bwMode="auto">
              <a:xfrm>
                <a:off x="358"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4</a:t>
                </a:r>
                <a:endParaRPr lang="en-US" altLang="zh-CN" sz="2400">
                  <a:latin typeface="Times New Roman" panose="02020603050405020304" pitchFamily="18" charset="0"/>
                </a:endParaRPr>
              </a:p>
            </p:txBody>
          </p:sp>
          <p:sp>
            <p:nvSpPr>
              <p:cNvPr id="37937" name="Text Box 49">
                <a:extLst>
                  <a:ext uri="{FF2B5EF4-FFF2-40B4-BE49-F238E27FC236}">
                    <a16:creationId xmlns:a16="http://schemas.microsoft.com/office/drawing/2014/main" id="{88A15E3C-B857-4B4C-AF41-BADC7E92E76E}"/>
                  </a:ext>
                </a:extLst>
              </p:cNvPr>
              <p:cNvSpPr txBox="1">
                <a:spLocks noChangeArrowheads="1"/>
              </p:cNvSpPr>
              <p:nvPr/>
            </p:nvSpPr>
            <p:spPr bwMode="auto">
              <a:xfrm>
                <a:off x="192"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5</a:t>
                </a:r>
                <a:endParaRPr lang="en-US" altLang="zh-CN" sz="2400">
                  <a:latin typeface="Times New Roman" panose="02020603050405020304" pitchFamily="18" charset="0"/>
                </a:endParaRPr>
              </a:p>
            </p:txBody>
          </p:sp>
          <p:sp>
            <p:nvSpPr>
              <p:cNvPr id="37938" name="Text Box 50">
                <a:extLst>
                  <a:ext uri="{FF2B5EF4-FFF2-40B4-BE49-F238E27FC236}">
                    <a16:creationId xmlns:a16="http://schemas.microsoft.com/office/drawing/2014/main" id="{75D20799-BE65-45A3-93A1-E7504CDAC8EC}"/>
                  </a:ext>
                </a:extLst>
              </p:cNvPr>
              <p:cNvSpPr txBox="1">
                <a:spLocks noChangeArrowheads="1"/>
              </p:cNvSpPr>
              <p:nvPr/>
            </p:nvSpPr>
            <p:spPr bwMode="auto">
              <a:xfrm>
                <a:off x="175" y="13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6</a:t>
                </a:r>
                <a:endParaRPr lang="en-US" altLang="zh-CN" sz="2400">
                  <a:latin typeface="Times New Roman" panose="02020603050405020304" pitchFamily="18" charset="0"/>
                </a:endParaRPr>
              </a:p>
            </p:txBody>
          </p:sp>
          <p:sp>
            <p:nvSpPr>
              <p:cNvPr id="37939" name="Text Box 51">
                <a:extLst>
                  <a:ext uri="{FF2B5EF4-FFF2-40B4-BE49-F238E27FC236}">
                    <a16:creationId xmlns:a16="http://schemas.microsoft.com/office/drawing/2014/main" id="{87B15009-FDD5-4C11-AA02-EC88DD798859}"/>
                  </a:ext>
                </a:extLst>
              </p:cNvPr>
              <p:cNvSpPr txBox="1">
                <a:spLocks noChangeArrowheads="1"/>
              </p:cNvSpPr>
              <p:nvPr/>
            </p:nvSpPr>
            <p:spPr bwMode="auto">
              <a:xfrm>
                <a:off x="20"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7</a:t>
                </a:r>
                <a:endParaRPr lang="en-US" altLang="zh-CN" sz="2400">
                  <a:latin typeface="Times New Roman" panose="02020603050405020304" pitchFamily="18" charset="0"/>
                </a:endParaRPr>
              </a:p>
            </p:txBody>
          </p:sp>
        </p:grpSp>
        <p:sp>
          <p:nvSpPr>
            <p:cNvPr id="37940" name="Line 52">
              <a:extLst>
                <a:ext uri="{FF2B5EF4-FFF2-40B4-BE49-F238E27FC236}">
                  <a16:creationId xmlns:a16="http://schemas.microsoft.com/office/drawing/2014/main" id="{85661FC6-F805-4012-A4EB-0EF3BC417805}"/>
                </a:ext>
              </a:extLst>
            </p:cNvPr>
            <p:cNvSpPr>
              <a:spLocks noChangeShapeType="1"/>
            </p:cNvSpPr>
            <p:nvPr/>
          </p:nvSpPr>
          <p:spPr bwMode="auto">
            <a:xfrm>
              <a:off x="1786" y="0"/>
              <a:ext cx="1536" cy="192"/>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41" name="Line 53">
              <a:extLst>
                <a:ext uri="{FF2B5EF4-FFF2-40B4-BE49-F238E27FC236}">
                  <a16:creationId xmlns:a16="http://schemas.microsoft.com/office/drawing/2014/main" id="{27CFAF4B-6500-4B74-94FA-A4F5A202804F}"/>
                </a:ext>
              </a:extLst>
            </p:cNvPr>
            <p:cNvSpPr>
              <a:spLocks noChangeShapeType="1"/>
            </p:cNvSpPr>
            <p:nvPr/>
          </p:nvSpPr>
          <p:spPr bwMode="auto">
            <a:xfrm flipH="1">
              <a:off x="202" y="0"/>
              <a:ext cx="1584" cy="192"/>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7942" name="Text Box 54">
            <a:extLst>
              <a:ext uri="{FF2B5EF4-FFF2-40B4-BE49-F238E27FC236}">
                <a16:creationId xmlns:a16="http://schemas.microsoft.com/office/drawing/2014/main" id="{15B8EFC8-E3A5-441B-8956-30915E60414F}"/>
              </a:ext>
            </a:extLst>
          </p:cNvPr>
          <p:cNvSpPr txBox="1">
            <a:spLocks noChangeArrowheads="1"/>
          </p:cNvSpPr>
          <p:nvPr/>
        </p:nvSpPr>
        <p:spPr bwMode="auto">
          <a:xfrm>
            <a:off x="4439817" y="1489076"/>
            <a:ext cx="54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Times New Roman" panose="02020603050405020304" pitchFamily="18" charset="0"/>
              </a:rPr>
              <a:t>1+4</a:t>
            </a:r>
          </a:p>
        </p:txBody>
      </p:sp>
      <p:sp>
        <p:nvSpPr>
          <p:cNvPr id="37943" name="Text Box 55">
            <a:extLst>
              <a:ext uri="{FF2B5EF4-FFF2-40B4-BE49-F238E27FC236}">
                <a16:creationId xmlns:a16="http://schemas.microsoft.com/office/drawing/2014/main" id="{54C0FCD5-8D16-4795-B43F-FE35D1F6F8D5}"/>
              </a:ext>
            </a:extLst>
          </p:cNvPr>
          <p:cNvSpPr txBox="1">
            <a:spLocks noChangeArrowheads="1"/>
          </p:cNvSpPr>
          <p:nvPr/>
        </p:nvSpPr>
        <p:spPr bwMode="auto">
          <a:xfrm>
            <a:off x="1991545" y="1474788"/>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Times New Roman" panose="02020603050405020304" pitchFamily="18" charset="0"/>
              </a:rPr>
              <a:t>1+6</a:t>
            </a:r>
          </a:p>
        </p:txBody>
      </p:sp>
      <p:sp>
        <p:nvSpPr>
          <p:cNvPr id="37944" name="Text Box 56">
            <a:extLst>
              <a:ext uri="{FF2B5EF4-FFF2-40B4-BE49-F238E27FC236}">
                <a16:creationId xmlns:a16="http://schemas.microsoft.com/office/drawing/2014/main" id="{E4361542-78C8-4512-AA1C-AAF6DED477AF}"/>
              </a:ext>
            </a:extLst>
          </p:cNvPr>
          <p:cNvSpPr txBox="1">
            <a:spLocks noChangeArrowheads="1"/>
          </p:cNvSpPr>
          <p:nvPr/>
        </p:nvSpPr>
        <p:spPr bwMode="auto">
          <a:xfrm>
            <a:off x="6888089" y="1474788"/>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Times New Roman" panose="02020603050405020304" pitchFamily="18" charset="0"/>
              </a:rPr>
              <a:t>1+6</a:t>
            </a:r>
          </a:p>
        </p:txBody>
      </p:sp>
      <p:grpSp>
        <p:nvGrpSpPr>
          <p:cNvPr id="37945" name="Group 57">
            <a:extLst>
              <a:ext uri="{FF2B5EF4-FFF2-40B4-BE49-F238E27FC236}">
                <a16:creationId xmlns:a16="http://schemas.microsoft.com/office/drawing/2014/main" id="{43192E92-9381-4EC5-89CC-65F4F466BEAE}"/>
              </a:ext>
            </a:extLst>
          </p:cNvPr>
          <p:cNvGrpSpPr>
            <a:grpSpLocks/>
          </p:cNvGrpSpPr>
          <p:nvPr/>
        </p:nvGrpSpPr>
        <p:grpSpPr bwMode="auto">
          <a:xfrm>
            <a:off x="2233614" y="2008188"/>
            <a:ext cx="6626225" cy="1219200"/>
            <a:chOff x="0" y="0"/>
            <a:chExt cx="4174" cy="768"/>
          </a:xfrm>
        </p:grpSpPr>
        <p:grpSp>
          <p:nvGrpSpPr>
            <p:cNvPr id="37946" name="Group 58">
              <a:extLst>
                <a:ext uri="{FF2B5EF4-FFF2-40B4-BE49-F238E27FC236}">
                  <a16:creationId xmlns:a16="http://schemas.microsoft.com/office/drawing/2014/main" id="{190BBE05-0F3A-4BD0-A2F5-E952B7158735}"/>
                </a:ext>
              </a:extLst>
            </p:cNvPr>
            <p:cNvGrpSpPr>
              <a:grpSpLocks/>
            </p:cNvGrpSpPr>
            <p:nvPr/>
          </p:nvGrpSpPr>
          <p:grpSpPr bwMode="auto">
            <a:xfrm>
              <a:off x="1824" y="251"/>
              <a:ext cx="538" cy="517"/>
              <a:chOff x="0" y="0"/>
              <a:chExt cx="538" cy="517"/>
            </a:xfrm>
          </p:grpSpPr>
          <p:grpSp>
            <p:nvGrpSpPr>
              <p:cNvPr id="37947" name="Group 59">
                <a:extLst>
                  <a:ext uri="{FF2B5EF4-FFF2-40B4-BE49-F238E27FC236}">
                    <a16:creationId xmlns:a16="http://schemas.microsoft.com/office/drawing/2014/main" id="{7BEA275A-0341-47CB-96A5-56E6093264EA}"/>
                  </a:ext>
                </a:extLst>
              </p:cNvPr>
              <p:cNvGrpSpPr>
                <a:grpSpLocks/>
              </p:cNvGrpSpPr>
              <p:nvPr/>
            </p:nvGrpSpPr>
            <p:grpSpPr bwMode="auto">
              <a:xfrm>
                <a:off x="0" y="0"/>
                <a:ext cx="491" cy="458"/>
                <a:chOff x="0" y="0"/>
                <a:chExt cx="432" cy="432"/>
              </a:xfrm>
            </p:grpSpPr>
            <p:sp>
              <p:nvSpPr>
                <p:cNvPr id="37948" name="Rectangle 60">
                  <a:extLst>
                    <a:ext uri="{FF2B5EF4-FFF2-40B4-BE49-F238E27FC236}">
                      <a16:creationId xmlns:a16="http://schemas.microsoft.com/office/drawing/2014/main" id="{00705504-DA2B-45F0-A366-C202B20E84CF}"/>
                    </a:ext>
                  </a:extLst>
                </p:cNvPr>
                <p:cNvSpPr>
                  <a:spLocks noChangeArrowheads="1"/>
                </p:cNvSpPr>
                <p:nvPr/>
              </p:nvSpPr>
              <p:spPr bwMode="auto">
                <a:xfrm>
                  <a:off x="0" y="0"/>
                  <a:ext cx="432" cy="432"/>
                </a:xfrm>
                <a:prstGeom prst="rect">
                  <a:avLst/>
                </a:prstGeom>
                <a:solidFill>
                  <a:srgbClr val="FFFF66"/>
                </a:solidFill>
                <a:ln w="9525" cmpd="sng">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49" name="Line 61">
                  <a:extLst>
                    <a:ext uri="{FF2B5EF4-FFF2-40B4-BE49-F238E27FC236}">
                      <a16:creationId xmlns:a16="http://schemas.microsoft.com/office/drawing/2014/main" id="{FB00CBB4-255F-47EA-9612-232663D3C331}"/>
                    </a:ext>
                  </a:extLst>
                </p:cNvPr>
                <p:cNvSpPr>
                  <a:spLocks noChangeShapeType="1"/>
                </p:cNvSpPr>
                <p:nvPr/>
              </p:nvSpPr>
              <p:spPr bwMode="auto">
                <a:xfrm>
                  <a:off x="0" y="144"/>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50" name="Line 62">
                  <a:extLst>
                    <a:ext uri="{FF2B5EF4-FFF2-40B4-BE49-F238E27FC236}">
                      <a16:creationId xmlns:a16="http://schemas.microsoft.com/office/drawing/2014/main" id="{ADA905E8-23B7-4B28-A7BD-6226AFA14EFB}"/>
                    </a:ext>
                  </a:extLst>
                </p:cNvPr>
                <p:cNvSpPr>
                  <a:spLocks noChangeShapeType="1"/>
                </p:cNvSpPr>
                <p:nvPr/>
              </p:nvSpPr>
              <p:spPr bwMode="auto">
                <a:xfrm>
                  <a:off x="0" y="288"/>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51" name="Line 63">
                  <a:extLst>
                    <a:ext uri="{FF2B5EF4-FFF2-40B4-BE49-F238E27FC236}">
                      <a16:creationId xmlns:a16="http://schemas.microsoft.com/office/drawing/2014/main" id="{77219178-FA34-4D0D-B1E9-C2C0DEC5375A}"/>
                    </a:ext>
                  </a:extLst>
                </p:cNvPr>
                <p:cNvSpPr>
                  <a:spLocks noChangeShapeType="1"/>
                </p:cNvSpPr>
                <p:nvPr/>
              </p:nvSpPr>
              <p:spPr bwMode="auto">
                <a:xfrm>
                  <a:off x="144"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52" name="Line 64">
                  <a:extLst>
                    <a:ext uri="{FF2B5EF4-FFF2-40B4-BE49-F238E27FC236}">
                      <a16:creationId xmlns:a16="http://schemas.microsoft.com/office/drawing/2014/main" id="{6370AB9A-F028-4569-A205-325AD2A166AB}"/>
                    </a:ext>
                  </a:extLst>
                </p:cNvPr>
                <p:cNvSpPr>
                  <a:spLocks noChangeShapeType="1"/>
                </p:cNvSpPr>
                <p:nvPr/>
              </p:nvSpPr>
              <p:spPr bwMode="auto">
                <a:xfrm>
                  <a:off x="288"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7953" name="Text Box 65">
                <a:extLst>
                  <a:ext uri="{FF2B5EF4-FFF2-40B4-BE49-F238E27FC236}">
                    <a16:creationId xmlns:a16="http://schemas.microsoft.com/office/drawing/2014/main" id="{980529AA-6ABB-49CB-93D9-BDE4BBFCF2DF}"/>
                  </a:ext>
                </a:extLst>
              </p:cNvPr>
              <p:cNvSpPr txBox="1">
                <a:spLocks noChangeArrowheads="1"/>
              </p:cNvSpPr>
              <p:nvPr/>
            </p:nvSpPr>
            <p:spPr bwMode="auto">
              <a:xfrm>
                <a:off x="22"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1</a:t>
                </a:r>
                <a:endParaRPr lang="en-US" altLang="zh-CN" sz="2400">
                  <a:latin typeface="Times New Roman" panose="02020603050405020304" pitchFamily="18" charset="0"/>
                </a:endParaRPr>
              </a:p>
            </p:txBody>
          </p:sp>
          <p:sp>
            <p:nvSpPr>
              <p:cNvPr id="37954" name="Text Box 66">
                <a:extLst>
                  <a:ext uri="{FF2B5EF4-FFF2-40B4-BE49-F238E27FC236}">
                    <a16:creationId xmlns:a16="http://schemas.microsoft.com/office/drawing/2014/main" id="{0E734255-E646-4CD6-89F7-CA511A341B3C}"/>
                  </a:ext>
                </a:extLst>
              </p:cNvPr>
              <p:cNvSpPr txBox="1">
                <a:spLocks noChangeArrowheads="1"/>
              </p:cNvSpPr>
              <p:nvPr/>
            </p:nvSpPr>
            <p:spPr bwMode="auto">
              <a:xfrm>
                <a:off x="22"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2</a:t>
                </a:r>
                <a:endParaRPr lang="en-US" altLang="zh-CN" sz="2400">
                  <a:latin typeface="Times New Roman" panose="02020603050405020304" pitchFamily="18" charset="0"/>
                </a:endParaRPr>
              </a:p>
            </p:txBody>
          </p:sp>
          <p:sp>
            <p:nvSpPr>
              <p:cNvPr id="37955" name="Text Box 67">
                <a:extLst>
                  <a:ext uri="{FF2B5EF4-FFF2-40B4-BE49-F238E27FC236}">
                    <a16:creationId xmlns:a16="http://schemas.microsoft.com/office/drawing/2014/main" id="{4766309B-C4AD-4B8E-A71A-32A89752A6EB}"/>
                  </a:ext>
                </a:extLst>
              </p:cNvPr>
              <p:cNvSpPr txBox="1">
                <a:spLocks noChangeArrowheads="1"/>
              </p:cNvSpPr>
              <p:nvPr/>
            </p:nvSpPr>
            <p:spPr bwMode="auto">
              <a:xfrm>
                <a:off x="3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3</a:t>
                </a:r>
                <a:endParaRPr lang="en-US" altLang="zh-CN" sz="2400">
                  <a:latin typeface="Times New Roman" panose="02020603050405020304" pitchFamily="18" charset="0"/>
                </a:endParaRPr>
              </a:p>
            </p:txBody>
          </p:sp>
          <p:sp>
            <p:nvSpPr>
              <p:cNvPr id="37956" name="Text Box 68">
                <a:extLst>
                  <a:ext uri="{FF2B5EF4-FFF2-40B4-BE49-F238E27FC236}">
                    <a16:creationId xmlns:a16="http://schemas.microsoft.com/office/drawing/2014/main" id="{D39F7165-2043-4724-A8D2-328D227D04BA}"/>
                  </a:ext>
                </a:extLst>
              </p:cNvPr>
              <p:cNvSpPr txBox="1">
                <a:spLocks noChangeArrowheads="1"/>
              </p:cNvSpPr>
              <p:nvPr/>
            </p:nvSpPr>
            <p:spPr bwMode="auto">
              <a:xfrm>
                <a:off x="175" y="13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8</a:t>
                </a:r>
                <a:endParaRPr lang="en-US" altLang="zh-CN" sz="2400">
                  <a:latin typeface="Times New Roman" panose="02020603050405020304" pitchFamily="18" charset="0"/>
                </a:endParaRPr>
              </a:p>
            </p:txBody>
          </p:sp>
          <p:sp>
            <p:nvSpPr>
              <p:cNvPr id="37957" name="Text Box 69">
                <a:extLst>
                  <a:ext uri="{FF2B5EF4-FFF2-40B4-BE49-F238E27FC236}">
                    <a16:creationId xmlns:a16="http://schemas.microsoft.com/office/drawing/2014/main" id="{91FACC6A-2E0C-4DAB-A715-2C4F4B55A21B}"/>
                  </a:ext>
                </a:extLst>
              </p:cNvPr>
              <p:cNvSpPr txBox="1">
                <a:spLocks noChangeArrowheads="1"/>
              </p:cNvSpPr>
              <p:nvPr/>
            </p:nvSpPr>
            <p:spPr bwMode="auto">
              <a:xfrm>
                <a:off x="358"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4</a:t>
                </a:r>
                <a:endParaRPr lang="en-US" altLang="zh-CN" sz="2400">
                  <a:latin typeface="Times New Roman" panose="02020603050405020304" pitchFamily="18" charset="0"/>
                </a:endParaRPr>
              </a:p>
            </p:txBody>
          </p:sp>
          <p:sp>
            <p:nvSpPr>
              <p:cNvPr id="37958" name="Text Box 70">
                <a:extLst>
                  <a:ext uri="{FF2B5EF4-FFF2-40B4-BE49-F238E27FC236}">
                    <a16:creationId xmlns:a16="http://schemas.microsoft.com/office/drawing/2014/main" id="{18C0F867-DC9D-43AE-BDC1-FDFFCEC76C09}"/>
                  </a:ext>
                </a:extLst>
              </p:cNvPr>
              <p:cNvSpPr txBox="1">
                <a:spLocks noChangeArrowheads="1"/>
              </p:cNvSpPr>
              <p:nvPr/>
            </p:nvSpPr>
            <p:spPr bwMode="auto">
              <a:xfrm>
                <a:off x="356"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5</a:t>
                </a:r>
                <a:endParaRPr lang="en-US" altLang="zh-CN" sz="2400">
                  <a:latin typeface="Times New Roman" panose="02020603050405020304" pitchFamily="18" charset="0"/>
                </a:endParaRPr>
              </a:p>
            </p:txBody>
          </p:sp>
          <p:sp>
            <p:nvSpPr>
              <p:cNvPr id="37959" name="Text Box 71">
                <a:extLst>
                  <a:ext uri="{FF2B5EF4-FFF2-40B4-BE49-F238E27FC236}">
                    <a16:creationId xmlns:a16="http://schemas.microsoft.com/office/drawing/2014/main" id="{AA28E4B7-4092-4027-A089-1796B6993473}"/>
                  </a:ext>
                </a:extLst>
              </p:cNvPr>
              <p:cNvSpPr txBox="1">
                <a:spLocks noChangeArrowheads="1"/>
              </p:cNvSpPr>
              <p:nvPr/>
            </p:nvSpPr>
            <p:spPr bwMode="auto">
              <a:xfrm>
                <a:off x="175"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6</a:t>
                </a:r>
                <a:endParaRPr lang="en-US" altLang="zh-CN" sz="2400">
                  <a:latin typeface="Times New Roman" panose="02020603050405020304" pitchFamily="18" charset="0"/>
                </a:endParaRPr>
              </a:p>
            </p:txBody>
          </p:sp>
          <p:sp>
            <p:nvSpPr>
              <p:cNvPr id="37960" name="Text Box 72">
                <a:extLst>
                  <a:ext uri="{FF2B5EF4-FFF2-40B4-BE49-F238E27FC236}">
                    <a16:creationId xmlns:a16="http://schemas.microsoft.com/office/drawing/2014/main" id="{5C26C2D1-8D1D-4214-B67B-FE98BD5B026A}"/>
                  </a:ext>
                </a:extLst>
              </p:cNvPr>
              <p:cNvSpPr txBox="1">
                <a:spLocks noChangeArrowheads="1"/>
              </p:cNvSpPr>
              <p:nvPr/>
            </p:nvSpPr>
            <p:spPr bwMode="auto">
              <a:xfrm>
                <a:off x="20"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7</a:t>
                </a:r>
                <a:endParaRPr lang="en-US" altLang="zh-CN" sz="2400">
                  <a:latin typeface="Times New Roman" panose="02020603050405020304" pitchFamily="18" charset="0"/>
                </a:endParaRPr>
              </a:p>
            </p:txBody>
          </p:sp>
        </p:grpSp>
        <p:grpSp>
          <p:nvGrpSpPr>
            <p:cNvPr id="37961" name="Group 73">
              <a:extLst>
                <a:ext uri="{FF2B5EF4-FFF2-40B4-BE49-F238E27FC236}">
                  <a16:creationId xmlns:a16="http://schemas.microsoft.com/office/drawing/2014/main" id="{C5B889C9-6BBE-4FFC-89AD-9B1655619703}"/>
                </a:ext>
              </a:extLst>
            </p:cNvPr>
            <p:cNvGrpSpPr>
              <a:grpSpLocks/>
            </p:cNvGrpSpPr>
            <p:nvPr/>
          </p:nvGrpSpPr>
          <p:grpSpPr bwMode="auto">
            <a:xfrm>
              <a:off x="0" y="251"/>
              <a:ext cx="538" cy="517"/>
              <a:chOff x="0" y="0"/>
              <a:chExt cx="538" cy="517"/>
            </a:xfrm>
          </p:grpSpPr>
          <p:grpSp>
            <p:nvGrpSpPr>
              <p:cNvPr id="37962" name="Group 74">
                <a:extLst>
                  <a:ext uri="{FF2B5EF4-FFF2-40B4-BE49-F238E27FC236}">
                    <a16:creationId xmlns:a16="http://schemas.microsoft.com/office/drawing/2014/main" id="{CB0ED27B-CB60-4C7A-8EC6-9579A1A7BA27}"/>
                  </a:ext>
                </a:extLst>
              </p:cNvPr>
              <p:cNvGrpSpPr>
                <a:grpSpLocks/>
              </p:cNvGrpSpPr>
              <p:nvPr/>
            </p:nvGrpSpPr>
            <p:grpSpPr bwMode="auto">
              <a:xfrm>
                <a:off x="0" y="0"/>
                <a:ext cx="491" cy="458"/>
                <a:chOff x="0" y="0"/>
                <a:chExt cx="432" cy="432"/>
              </a:xfrm>
            </p:grpSpPr>
            <p:sp>
              <p:nvSpPr>
                <p:cNvPr id="37963" name="Rectangle 75">
                  <a:extLst>
                    <a:ext uri="{FF2B5EF4-FFF2-40B4-BE49-F238E27FC236}">
                      <a16:creationId xmlns:a16="http://schemas.microsoft.com/office/drawing/2014/main" id="{3C6953F8-2A52-4393-8FE5-A344374575B6}"/>
                    </a:ext>
                  </a:extLst>
                </p:cNvPr>
                <p:cNvSpPr>
                  <a:spLocks noChangeArrowheads="1"/>
                </p:cNvSpPr>
                <p:nvPr/>
              </p:nvSpPr>
              <p:spPr bwMode="auto">
                <a:xfrm>
                  <a:off x="0" y="0"/>
                  <a:ext cx="432" cy="432"/>
                </a:xfrm>
                <a:prstGeom prst="rect">
                  <a:avLst/>
                </a:prstGeom>
                <a:solidFill>
                  <a:srgbClr val="FFFF66"/>
                </a:solidFill>
                <a:ln w="9525" cmpd="sng">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64" name="Line 76">
                  <a:extLst>
                    <a:ext uri="{FF2B5EF4-FFF2-40B4-BE49-F238E27FC236}">
                      <a16:creationId xmlns:a16="http://schemas.microsoft.com/office/drawing/2014/main" id="{FAB88212-B3C1-4B84-AE2C-E2D87B02090D}"/>
                    </a:ext>
                  </a:extLst>
                </p:cNvPr>
                <p:cNvSpPr>
                  <a:spLocks noChangeShapeType="1"/>
                </p:cNvSpPr>
                <p:nvPr/>
              </p:nvSpPr>
              <p:spPr bwMode="auto">
                <a:xfrm>
                  <a:off x="0" y="144"/>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65" name="Line 77">
                  <a:extLst>
                    <a:ext uri="{FF2B5EF4-FFF2-40B4-BE49-F238E27FC236}">
                      <a16:creationId xmlns:a16="http://schemas.microsoft.com/office/drawing/2014/main" id="{5AE55BCF-4041-476B-BFEC-E65F5FC93239}"/>
                    </a:ext>
                  </a:extLst>
                </p:cNvPr>
                <p:cNvSpPr>
                  <a:spLocks noChangeShapeType="1"/>
                </p:cNvSpPr>
                <p:nvPr/>
              </p:nvSpPr>
              <p:spPr bwMode="auto">
                <a:xfrm>
                  <a:off x="0" y="288"/>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66" name="Line 78">
                  <a:extLst>
                    <a:ext uri="{FF2B5EF4-FFF2-40B4-BE49-F238E27FC236}">
                      <a16:creationId xmlns:a16="http://schemas.microsoft.com/office/drawing/2014/main" id="{2EC93808-3ADD-4D29-A95C-CB6164422FB3}"/>
                    </a:ext>
                  </a:extLst>
                </p:cNvPr>
                <p:cNvSpPr>
                  <a:spLocks noChangeShapeType="1"/>
                </p:cNvSpPr>
                <p:nvPr/>
              </p:nvSpPr>
              <p:spPr bwMode="auto">
                <a:xfrm>
                  <a:off x="144"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67" name="Line 79">
                  <a:extLst>
                    <a:ext uri="{FF2B5EF4-FFF2-40B4-BE49-F238E27FC236}">
                      <a16:creationId xmlns:a16="http://schemas.microsoft.com/office/drawing/2014/main" id="{41121490-1370-4F71-9205-4E25B5E7AAFF}"/>
                    </a:ext>
                  </a:extLst>
                </p:cNvPr>
                <p:cNvSpPr>
                  <a:spLocks noChangeShapeType="1"/>
                </p:cNvSpPr>
                <p:nvPr/>
              </p:nvSpPr>
              <p:spPr bwMode="auto">
                <a:xfrm>
                  <a:off x="288"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7968" name="Text Box 80">
                <a:extLst>
                  <a:ext uri="{FF2B5EF4-FFF2-40B4-BE49-F238E27FC236}">
                    <a16:creationId xmlns:a16="http://schemas.microsoft.com/office/drawing/2014/main" id="{E43888D9-3C5D-414B-B4D6-5A073DF97D1F}"/>
                  </a:ext>
                </a:extLst>
              </p:cNvPr>
              <p:cNvSpPr txBox="1">
                <a:spLocks noChangeArrowheads="1"/>
              </p:cNvSpPr>
              <p:nvPr/>
            </p:nvSpPr>
            <p:spPr bwMode="auto">
              <a:xfrm>
                <a:off x="156"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1</a:t>
                </a:r>
                <a:endParaRPr lang="en-US" altLang="zh-CN" sz="2400">
                  <a:latin typeface="Times New Roman" panose="02020603050405020304" pitchFamily="18" charset="0"/>
                </a:endParaRPr>
              </a:p>
            </p:txBody>
          </p:sp>
          <p:sp>
            <p:nvSpPr>
              <p:cNvPr id="37969" name="Text Box 81">
                <a:extLst>
                  <a:ext uri="{FF2B5EF4-FFF2-40B4-BE49-F238E27FC236}">
                    <a16:creationId xmlns:a16="http://schemas.microsoft.com/office/drawing/2014/main" id="{D20ABBBF-26C6-414B-8F5E-932207AA3C60}"/>
                  </a:ext>
                </a:extLst>
              </p:cNvPr>
              <p:cNvSpPr txBox="1">
                <a:spLocks noChangeArrowheads="1"/>
              </p:cNvSpPr>
              <p:nvPr/>
            </p:nvSpPr>
            <p:spPr bwMode="auto">
              <a:xfrm>
                <a:off x="22"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2</a:t>
                </a:r>
                <a:endParaRPr lang="en-US" altLang="zh-CN" sz="2400">
                  <a:latin typeface="Times New Roman" panose="02020603050405020304" pitchFamily="18" charset="0"/>
                </a:endParaRPr>
              </a:p>
            </p:txBody>
          </p:sp>
          <p:sp>
            <p:nvSpPr>
              <p:cNvPr id="37970" name="Text Box 82">
                <a:extLst>
                  <a:ext uri="{FF2B5EF4-FFF2-40B4-BE49-F238E27FC236}">
                    <a16:creationId xmlns:a16="http://schemas.microsoft.com/office/drawing/2014/main" id="{CA3C4D93-0A1D-4142-9868-7EA64C01287E}"/>
                  </a:ext>
                </a:extLst>
              </p:cNvPr>
              <p:cNvSpPr txBox="1">
                <a:spLocks noChangeArrowheads="1"/>
              </p:cNvSpPr>
              <p:nvPr/>
            </p:nvSpPr>
            <p:spPr bwMode="auto">
              <a:xfrm>
                <a:off x="3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3</a:t>
                </a:r>
                <a:endParaRPr lang="en-US" altLang="zh-CN" sz="2400">
                  <a:latin typeface="Times New Roman" panose="02020603050405020304" pitchFamily="18" charset="0"/>
                </a:endParaRPr>
              </a:p>
            </p:txBody>
          </p:sp>
          <p:sp>
            <p:nvSpPr>
              <p:cNvPr id="37971" name="Text Box 83">
                <a:extLst>
                  <a:ext uri="{FF2B5EF4-FFF2-40B4-BE49-F238E27FC236}">
                    <a16:creationId xmlns:a16="http://schemas.microsoft.com/office/drawing/2014/main" id="{7072BAAB-0D26-4A9C-A722-FEFB401F17FB}"/>
                  </a:ext>
                </a:extLst>
              </p:cNvPr>
              <p:cNvSpPr txBox="1">
                <a:spLocks noChangeArrowheads="1"/>
              </p:cNvSpPr>
              <p:nvPr/>
            </p:nvSpPr>
            <p:spPr bwMode="auto">
              <a:xfrm>
                <a:off x="175"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8</a:t>
                </a:r>
                <a:endParaRPr lang="en-US" altLang="zh-CN" sz="2400">
                  <a:latin typeface="Times New Roman" panose="02020603050405020304" pitchFamily="18" charset="0"/>
                </a:endParaRPr>
              </a:p>
            </p:txBody>
          </p:sp>
          <p:sp>
            <p:nvSpPr>
              <p:cNvPr id="37972" name="Text Box 84">
                <a:extLst>
                  <a:ext uri="{FF2B5EF4-FFF2-40B4-BE49-F238E27FC236}">
                    <a16:creationId xmlns:a16="http://schemas.microsoft.com/office/drawing/2014/main" id="{C28646BC-3B42-4CE1-A349-769B0A43897F}"/>
                  </a:ext>
                </a:extLst>
              </p:cNvPr>
              <p:cNvSpPr txBox="1">
                <a:spLocks noChangeArrowheads="1"/>
              </p:cNvSpPr>
              <p:nvPr/>
            </p:nvSpPr>
            <p:spPr bwMode="auto">
              <a:xfrm>
                <a:off x="358"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4</a:t>
                </a:r>
                <a:endParaRPr lang="en-US" altLang="zh-CN" sz="2400">
                  <a:latin typeface="Times New Roman" panose="02020603050405020304" pitchFamily="18" charset="0"/>
                </a:endParaRPr>
              </a:p>
            </p:txBody>
          </p:sp>
          <p:sp>
            <p:nvSpPr>
              <p:cNvPr id="37973" name="Text Box 85">
                <a:extLst>
                  <a:ext uri="{FF2B5EF4-FFF2-40B4-BE49-F238E27FC236}">
                    <a16:creationId xmlns:a16="http://schemas.microsoft.com/office/drawing/2014/main" id="{D4D915B4-2286-437F-9F10-1527CBA217F0}"/>
                  </a:ext>
                </a:extLst>
              </p:cNvPr>
              <p:cNvSpPr txBox="1">
                <a:spLocks noChangeArrowheads="1"/>
              </p:cNvSpPr>
              <p:nvPr/>
            </p:nvSpPr>
            <p:spPr bwMode="auto">
              <a:xfrm>
                <a:off x="356"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5</a:t>
                </a:r>
                <a:endParaRPr lang="en-US" altLang="zh-CN" sz="2400">
                  <a:latin typeface="Times New Roman" panose="02020603050405020304" pitchFamily="18" charset="0"/>
                </a:endParaRPr>
              </a:p>
            </p:txBody>
          </p:sp>
          <p:sp>
            <p:nvSpPr>
              <p:cNvPr id="37974" name="Text Box 86">
                <a:extLst>
                  <a:ext uri="{FF2B5EF4-FFF2-40B4-BE49-F238E27FC236}">
                    <a16:creationId xmlns:a16="http://schemas.microsoft.com/office/drawing/2014/main" id="{A90FAAE9-5AC8-46EF-8F47-8BC6A4656EA8}"/>
                  </a:ext>
                </a:extLst>
              </p:cNvPr>
              <p:cNvSpPr txBox="1">
                <a:spLocks noChangeArrowheads="1"/>
              </p:cNvSpPr>
              <p:nvPr/>
            </p:nvSpPr>
            <p:spPr bwMode="auto">
              <a:xfrm>
                <a:off x="175"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6</a:t>
                </a:r>
                <a:endParaRPr lang="en-US" altLang="zh-CN" sz="2400">
                  <a:latin typeface="Times New Roman" panose="02020603050405020304" pitchFamily="18" charset="0"/>
                </a:endParaRPr>
              </a:p>
            </p:txBody>
          </p:sp>
          <p:sp>
            <p:nvSpPr>
              <p:cNvPr id="37975" name="Text Box 87">
                <a:extLst>
                  <a:ext uri="{FF2B5EF4-FFF2-40B4-BE49-F238E27FC236}">
                    <a16:creationId xmlns:a16="http://schemas.microsoft.com/office/drawing/2014/main" id="{D6A70668-9F62-4EF3-89C9-1A859D08143C}"/>
                  </a:ext>
                </a:extLst>
              </p:cNvPr>
              <p:cNvSpPr txBox="1">
                <a:spLocks noChangeArrowheads="1"/>
              </p:cNvSpPr>
              <p:nvPr/>
            </p:nvSpPr>
            <p:spPr bwMode="auto">
              <a:xfrm>
                <a:off x="20"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7</a:t>
                </a:r>
                <a:endParaRPr lang="en-US" altLang="zh-CN" sz="2400">
                  <a:latin typeface="Times New Roman" panose="02020603050405020304" pitchFamily="18" charset="0"/>
                </a:endParaRPr>
              </a:p>
            </p:txBody>
          </p:sp>
        </p:grpSp>
        <p:grpSp>
          <p:nvGrpSpPr>
            <p:cNvPr id="37976" name="Group 88">
              <a:extLst>
                <a:ext uri="{FF2B5EF4-FFF2-40B4-BE49-F238E27FC236}">
                  <a16:creationId xmlns:a16="http://schemas.microsoft.com/office/drawing/2014/main" id="{254A6D26-E9FF-4CA6-A231-129BCE0D6D37}"/>
                </a:ext>
              </a:extLst>
            </p:cNvPr>
            <p:cNvGrpSpPr>
              <a:grpSpLocks/>
            </p:cNvGrpSpPr>
            <p:nvPr/>
          </p:nvGrpSpPr>
          <p:grpSpPr bwMode="auto">
            <a:xfrm>
              <a:off x="3638" y="251"/>
              <a:ext cx="536" cy="517"/>
              <a:chOff x="0" y="0"/>
              <a:chExt cx="536" cy="517"/>
            </a:xfrm>
          </p:grpSpPr>
          <p:grpSp>
            <p:nvGrpSpPr>
              <p:cNvPr id="37977" name="Group 89">
                <a:extLst>
                  <a:ext uri="{FF2B5EF4-FFF2-40B4-BE49-F238E27FC236}">
                    <a16:creationId xmlns:a16="http://schemas.microsoft.com/office/drawing/2014/main" id="{B806B15E-1F8E-4CA5-B291-72D8C6980332}"/>
                  </a:ext>
                </a:extLst>
              </p:cNvPr>
              <p:cNvGrpSpPr>
                <a:grpSpLocks/>
              </p:cNvGrpSpPr>
              <p:nvPr/>
            </p:nvGrpSpPr>
            <p:grpSpPr bwMode="auto">
              <a:xfrm>
                <a:off x="0" y="0"/>
                <a:ext cx="491" cy="458"/>
                <a:chOff x="0" y="0"/>
                <a:chExt cx="432" cy="432"/>
              </a:xfrm>
            </p:grpSpPr>
            <p:sp>
              <p:nvSpPr>
                <p:cNvPr id="37978" name="Rectangle 90">
                  <a:extLst>
                    <a:ext uri="{FF2B5EF4-FFF2-40B4-BE49-F238E27FC236}">
                      <a16:creationId xmlns:a16="http://schemas.microsoft.com/office/drawing/2014/main" id="{2E8E2F29-44E1-43BA-BB31-232F7CDF04E1}"/>
                    </a:ext>
                  </a:extLst>
                </p:cNvPr>
                <p:cNvSpPr>
                  <a:spLocks noChangeArrowheads="1"/>
                </p:cNvSpPr>
                <p:nvPr/>
              </p:nvSpPr>
              <p:spPr bwMode="auto">
                <a:xfrm>
                  <a:off x="0" y="0"/>
                  <a:ext cx="432" cy="432"/>
                </a:xfrm>
                <a:prstGeom prst="rect">
                  <a:avLst/>
                </a:prstGeom>
                <a:solidFill>
                  <a:srgbClr val="FFFF66"/>
                </a:solidFill>
                <a:ln w="9525" cmpd="sng">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79" name="Line 91">
                  <a:extLst>
                    <a:ext uri="{FF2B5EF4-FFF2-40B4-BE49-F238E27FC236}">
                      <a16:creationId xmlns:a16="http://schemas.microsoft.com/office/drawing/2014/main" id="{DC894E52-0DA4-495C-A1F6-6887806F7D9A}"/>
                    </a:ext>
                  </a:extLst>
                </p:cNvPr>
                <p:cNvSpPr>
                  <a:spLocks noChangeShapeType="1"/>
                </p:cNvSpPr>
                <p:nvPr/>
              </p:nvSpPr>
              <p:spPr bwMode="auto">
                <a:xfrm>
                  <a:off x="0" y="144"/>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0" name="Line 92">
                  <a:extLst>
                    <a:ext uri="{FF2B5EF4-FFF2-40B4-BE49-F238E27FC236}">
                      <a16:creationId xmlns:a16="http://schemas.microsoft.com/office/drawing/2014/main" id="{30BB403D-C5C2-4BF7-838C-1293D3ED5EF8}"/>
                    </a:ext>
                  </a:extLst>
                </p:cNvPr>
                <p:cNvSpPr>
                  <a:spLocks noChangeShapeType="1"/>
                </p:cNvSpPr>
                <p:nvPr/>
              </p:nvSpPr>
              <p:spPr bwMode="auto">
                <a:xfrm>
                  <a:off x="0" y="288"/>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1" name="Line 93">
                  <a:extLst>
                    <a:ext uri="{FF2B5EF4-FFF2-40B4-BE49-F238E27FC236}">
                      <a16:creationId xmlns:a16="http://schemas.microsoft.com/office/drawing/2014/main" id="{AF0A0030-81CB-408B-A79A-C64234DE52EA}"/>
                    </a:ext>
                  </a:extLst>
                </p:cNvPr>
                <p:cNvSpPr>
                  <a:spLocks noChangeShapeType="1"/>
                </p:cNvSpPr>
                <p:nvPr/>
              </p:nvSpPr>
              <p:spPr bwMode="auto">
                <a:xfrm>
                  <a:off x="144"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82" name="Line 94">
                  <a:extLst>
                    <a:ext uri="{FF2B5EF4-FFF2-40B4-BE49-F238E27FC236}">
                      <a16:creationId xmlns:a16="http://schemas.microsoft.com/office/drawing/2014/main" id="{E4BED555-8B66-4D55-86CD-30B7094C6F5D}"/>
                    </a:ext>
                  </a:extLst>
                </p:cNvPr>
                <p:cNvSpPr>
                  <a:spLocks noChangeShapeType="1"/>
                </p:cNvSpPr>
                <p:nvPr/>
              </p:nvSpPr>
              <p:spPr bwMode="auto">
                <a:xfrm>
                  <a:off x="288"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7983" name="Text Box 95">
                <a:extLst>
                  <a:ext uri="{FF2B5EF4-FFF2-40B4-BE49-F238E27FC236}">
                    <a16:creationId xmlns:a16="http://schemas.microsoft.com/office/drawing/2014/main" id="{E191417D-6167-44DE-90DD-67EB3B2B5C6B}"/>
                  </a:ext>
                </a:extLst>
              </p:cNvPr>
              <p:cNvSpPr txBox="1">
                <a:spLocks noChangeArrowheads="1"/>
              </p:cNvSpPr>
              <p:nvPr/>
            </p:nvSpPr>
            <p:spPr bwMode="auto">
              <a:xfrm>
                <a:off x="22"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1</a:t>
                </a:r>
                <a:endParaRPr lang="en-US" altLang="zh-CN" sz="2400">
                  <a:latin typeface="Times New Roman" panose="02020603050405020304" pitchFamily="18" charset="0"/>
                </a:endParaRPr>
              </a:p>
            </p:txBody>
          </p:sp>
          <p:sp>
            <p:nvSpPr>
              <p:cNvPr id="37984" name="Text Box 96">
                <a:extLst>
                  <a:ext uri="{FF2B5EF4-FFF2-40B4-BE49-F238E27FC236}">
                    <a16:creationId xmlns:a16="http://schemas.microsoft.com/office/drawing/2014/main" id="{F924F747-DD1C-4ED9-874E-092B69CA8D11}"/>
                  </a:ext>
                </a:extLst>
              </p:cNvPr>
              <p:cNvSpPr txBox="1">
                <a:spLocks noChangeArrowheads="1"/>
              </p:cNvSpPr>
              <p:nvPr/>
            </p:nvSpPr>
            <p:spPr bwMode="auto">
              <a:xfrm>
                <a:off x="22"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2</a:t>
                </a:r>
                <a:endParaRPr lang="en-US" altLang="zh-CN" sz="2400">
                  <a:latin typeface="Times New Roman" panose="02020603050405020304" pitchFamily="18" charset="0"/>
                </a:endParaRPr>
              </a:p>
            </p:txBody>
          </p:sp>
          <p:sp>
            <p:nvSpPr>
              <p:cNvPr id="37985" name="Text Box 97">
                <a:extLst>
                  <a:ext uri="{FF2B5EF4-FFF2-40B4-BE49-F238E27FC236}">
                    <a16:creationId xmlns:a16="http://schemas.microsoft.com/office/drawing/2014/main" id="{282D018F-C09C-4BCA-9F65-3709EE5A6A5F}"/>
                  </a:ext>
                </a:extLst>
              </p:cNvPr>
              <p:cNvSpPr txBox="1">
                <a:spLocks noChangeArrowheads="1"/>
              </p:cNvSpPr>
              <p:nvPr/>
            </p:nvSpPr>
            <p:spPr bwMode="auto">
              <a:xfrm>
                <a:off x="3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3</a:t>
                </a:r>
                <a:endParaRPr lang="en-US" altLang="zh-CN" sz="2400">
                  <a:latin typeface="Times New Roman" panose="02020603050405020304" pitchFamily="18" charset="0"/>
                </a:endParaRPr>
              </a:p>
            </p:txBody>
          </p:sp>
          <p:sp>
            <p:nvSpPr>
              <p:cNvPr id="37986" name="Text Box 98">
                <a:extLst>
                  <a:ext uri="{FF2B5EF4-FFF2-40B4-BE49-F238E27FC236}">
                    <a16:creationId xmlns:a16="http://schemas.microsoft.com/office/drawing/2014/main" id="{23FD7BCA-3667-4060-B355-E8DBCA7F0B87}"/>
                  </a:ext>
                </a:extLst>
              </p:cNvPr>
              <p:cNvSpPr txBox="1">
                <a:spLocks noChangeArrowheads="1"/>
              </p:cNvSpPr>
              <p:nvPr/>
            </p:nvSpPr>
            <p:spPr bwMode="auto">
              <a:xfrm>
                <a:off x="175"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8</a:t>
                </a:r>
                <a:endParaRPr lang="en-US" altLang="zh-CN" sz="2400">
                  <a:latin typeface="Times New Roman" panose="02020603050405020304" pitchFamily="18" charset="0"/>
                </a:endParaRPr>
              </a:p>
            </p:txBody>
          </p:sp>
          <p:sp>
            <p:nvSpPr>
              <p:cNvPr id="37987" name="Text Box 99">
                <a:extLst>
                  <a:ext uri="{FF2B5EF4-FFF2-40B4-BE49-F238E27FC236}">
                    <a16:creationId xmlns:a16="http://schemas.microsoft.com/office/drawing/2014/main" id="{93C817EE-FC69-4DFB-B5A5-78B10A2048A3}"/>
                  </a:ext>
                </a:extLst>
              </p:cNvPr>
              <p:cNvSpPr txBox="1">
                <a:spLocks noChangeArrowheads="1"/>
              </p:cNvSpPr>
              <p:nvPr/>
            </p:nvSpPr>
            <p:spPr bwMode="auto">
              <a:xfrm>
                <a:off x="154"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4</a:t>
                </a:r>
                <a:endParaRPr lang="en-US" altLang="zh-CN" sz="2400">
                  <a:latin typeface="Times New Roman" panose="02020603050405020304" pitchFamily="18" charset="0"/>
                </a:endParaRPr>
              </a:p>
            </p:txBody>
          </p:sp>
          <p:sp>
            <p:nvSpPr>
              <p:cNvPr id="37988" name="Text Box 100">
                <a:extLst>
                  <a:ext uri="{FF2B5EF4-FFF2-40B4-BE49-F238E27FC236}">
                    <a16:creationId xmlns:a16="http://schemas.microsoft.com/office/drawing/2014/main" id="{A3664F76-048B-44F6-9F1A-C98F3F889537}"/>
                  </a:ext>
                </a:extLst>
              </p:cNvPr>
              <p:cNvSpPr txBox="1">
                <a:spLocks noChangeArrowheads="1"/>
              </p:cNvSpPr>
              <p:nvPr/>
            </p:nvSpPr>
            <p:spPr bwMode="auto">
              <a:xfrm>
                <a:off x="356"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5</a:t>
                </a:r>
                <a:endParaRPr lang="en-US" altLang="zh-CN" sz="2400">
                  <a:latin typeface="Times New Roman" panose="02020603050405020304" pitchFamily="18" charset="0"/>
                </a:endParaRPr>
              </a:p>
            </p:txBody>
          </p:sp>
          <p:sp>
            <p:nvSpPr>
              <p:cNvPr id="37989" name="Text Box 101">
                <a:extLst>
                  <a:ext uri="{FF2B5EF4-FFF2-40B4-BE49-F238E27FC236}">
                    <a16:creationId xmlns:a16="http://schemas.microsoft.com/office/drawing/2014/main" id="{47A34D6F-D49A-4F57-BAF6-2668D87F2894}"/>
                  </a:ext>
                </a:extLst>
              </p:cNvPr>
              <p:cNvSpPr txBox="1">
                <a:spLocks noChangeArrowheads="1"/>
              </p:cNvSpPr>
              <p:nvPr/>
            </p:nvSpPr>
            <p:spPr bwMode="auto">
              <a:xfrm>
                <a:off x="175"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6</a:t>
                </a:r>
                <a:endParaRPr lang="en-US" altLang="zh-CN" sz="2400">
                  <a:latin typeface="Times New Roman" panose="02020603050405020304" pitchFamily="18" charset="0"/>
                </a:endParaRPr>
              </a:p>
            </p:txBody>
          </p:sp>
          <p:sp>
            <p:nvSpPr>
              <p:cNvPr id="37990" name="Text Box 102">
                <a:extLst>
                  <a:ext uri="{FF2B5EF4-FFF2-40B4-BE49-F238E27FC236}">
                    <a16:creationId xmlns:a16="http://schemas.microsoft.com/office/drawing/2014/main" id="{4FC53A73-D3FB-4EE6-9050-FE0354497E9B}"/>
                  </a:ext>
                </a:extLst>
              </p:cNvPr>
              <p:cNvSpPr txBox="1">
                <a:spLocks noChangeArrowheads="1"/>
              </p:cNvSpPr>
              <p:nvPr/>
            </p:nvSpPr>
            <p:spPr bwMode="auto">
              <a:xfrm>
                <a:off x="20"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7</a:t>
                </a:r>
                <a:endParaRPr lang="en-US" altLang="zh-CN" sz="2400">
                  <a:latin typeface="Times New Roman" panose="02020603050405020304" pitchFamily="18" charset="0"/>
                </a:endParaRPr>
              </a:p>
            </p:txBody>
          </p:sp>
        </p:grpSp>
        <p:sp>
          <p:nvSpPr>
            <p:cNvPr id="37991" name="Line 103">
              <a:extLst>
                <a:ext uri="{FF2B5EF4-FFF2-40B4-BE49-F238E27FC236}">
                  <a16:creationId xmlns:a16="http://schemas.microsoft.com/office/drawing/2014/main" id="{35CFB1E0-5404-46C2-A867-49DCB795215A}"/>
                </a:ext>
              </a:extLst>
            </p:cNvPr>
            <p:cNvSpPr>
              <a:spLocks noChangeShapeType="1"/>
            </p:cNvSpPr>
            <p:nvPr/>
          </p:nvSpPr>
          <p:spPr bwMode="auto">
            <a:xfrm>
              <a:off x="2064" y="0"/>
              <a:ext cx="0" cy="240"/>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92" name="Line 104">
              <a:extLst>
                <a:ext uri="{FF2B5EF4-FFF2-40B4-BE49-F238E27FC236}">
                  <a16:creationId xmlns:a16="http://schemas.microsoft.com/office/drawing/2014/main" id="{5589431C-540B-4C7C-BF69-AB115D6FECD2}"/>
                </a:ext>
              </a:extLst>
            </p:cNvPr>
            <p:cNvSpPr>
              <a:spLocks noChangeShapeType="1"/>
            </p:cNvSpPr>
            <p:nvPr/>
          </p:nvSpPr>
          <p:spPr bwMode="auto">
            <a:xfrm>
              <a:off x="2064" y="0"/>
              <a:ext cx="1824" cy="240"/>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93" name="Line 105">
              <a:extLst>
                <a:ext uri="{FF2B5EF4-FFF2-40B4-BE49-F238E27FC236}">
                  <a16:creationId xmlns:a16="http://schemas.microsoft.com/office/drawing/2014/main" id="{8F7264A0-A0CA-47AA-8C77-10BFA553CB98}"/>
                </a:ext>
              </a:extLst>
            </p:cNvPr>
            <p:cNvSpPr>
              <a:spLocks noChangeShapeType="1"/>
            </p:cNvSpPr>
            <p:nvPr/>
          </p:nvSpPr>
          <p:spPr bwMode="auto">
            <a:xfrm flipH="1">
              <a:off x="192" y="0"/>
              <a:ext cx="1872" cy="240"/>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7994" name="Text Box 106">
            <a:extLst>
              <a:ext uri="{FF2B5EF4-FFF2-40B4-BE49-F238E27FC236}">
                <a16:creationId xmlns:a16="http://schemas.microsoft.com/office/drawing/2014/main" id="{A0B33462-0F02-416A-9574-72446451BD62}"/>
              </a:ext>
            </a:extLst>
          </p:cNvPr>
          <p:cNvSpPr txBox="1">
            <a:spLocks noChangeArrowheads="1"/>
          </p:cNvSpPr>
          <p:nvPr/>
        </p:nvSpPr>
        <p:spPr bwMode="auto">
          <a:xfrm>
            <a:off x="7320137" y="2708276"/>
            <a:ext cx="54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Times New Roman" panose="02020603050405020304" pitchFamily="18" charset="0"/>
              </a:rPr>
              <a:t>2+5</a:t>
            </a:r>
          </a:p>
        </p:txBody>
      </p:sp>
      <p:sp>
        <p:nvSpPr>
          <p:cNvPr id="37995" name="Text Box 107">
            <a:extLst>
              <a:ext uri="{FF2B5EF4-FFF2-40B4-BE49-F238E27FC236}">
                <a16:creationId xmlns:a16="http://schemas.microsoft.com/office/drawing/2014/main" id="{07F0CD3B-5395-4C10-8790-C64A76958F35}"/>
              </a:ext>
            </a:extLst>
          </p:cNvPr>
          <p:cNvSpPr txBox="1">
            <a:spLocks noChangeArrowheads="1"/>
          </p:cNvSpPr>
          <p:nvPr/>
        </p:nvSpPr>
        <p:spPr bwMode="auto">
          <a:xfrm>
            <a:off x="1559497" y="2708276"/>
            <a:ext cx="54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Times New Roman" panose="02020603050405020304" pitchFamily="18" charset="0"/>
              </a:rPr>
              <a:t>2+5</a:t>
            </a:r>
          </a:p>
        </p:txBody>
      </p:sp>
      <p:sp>
        <p:nvSpPr>
          <p:cNvPr id="37996" name="Text Box 108">
            <a:extLst>
              <a:ext uri="{FF2B5EF4-FFF2-40B4-BE49-F238E27FC236}">
                <a16:creationId xmlns:a16="http://schemas.microsoft.com/office/drawing/2014/main" id="{FC096108-EA91-48ED-8C95-5529395B4BA5}"/>
              </a:ext>
            </a:extLst>
          </p:cNvPr>
          <p:cNvSpPr txBox="1">
            <a:spLocks noChangeArrowheads="1"/>
          </p:cNvSpPr>
          <p:nvPr/>
        </p:nvSpPr>
        <p:spPr bwMode="auto">
          <a:xfrm>
            <a:off x="4439817" y="2708276"/>
            <a:ext cx="54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Times New Roman" panose="02020603050405020304" pitchFamily="18" charset="0"/>
              </a:rPr>
              <a:t>2+3</a:t>
            </a:r>
          </a:p>
        </p:txBody>
      </p:sp>
      <p:grpSp>
        <p:nvGrpSpPr>
          <p:cNvPr id="37997" name="Group 109">
            <a:extLst>
              <a:ext uri="{FF2B5EF4-FFF2-40B4-BE49-F238E27FC236}">
                <a16:creationId xmlns:a16="http://schemas.microsoft.com/office/drawing/2014/main" id="{8BBA344C-BA42-45DA-BFA5-B86DBBA20B62}"/>
              </a:ext>
            </a:extLst>
          </p:cNvPr>
          <p:cNvGrpSpPr>
            <a:grpSpLocks/>
          </p:cNvGrpSpPr>
          <p:nvPr/>
        </p:nvGrpSpPr>
        <p:grpSpPr bwMode="auto">
          <a:xfrm>
            <a:off x="5137150" y="3151189"/>
            <a:ext cx="2209800" cy="1506537"/>
            <a:chOff x="0" y="0"/>
            <a:chExt cx="1392" cy="949"/>
          </a:xfrm>
        </p:grpSpPr>
        <p:grpSp>
          <p:nvGrpSpPr>
            <p:cNvPr id="37998" name="Group 110">
              <a:extLst>
                <a:ext uri="{FF2B5EF4-FFF2-40B4-BE49-F238E27FC236}">
                  <a16:creationId xmlns:a16="http://schemas.microsoft.com/office/drawing/2014/main" id="{94E432D2-D8C3-42A2-A44A-5290F6589577}"/>
                </a:ext>
              </a:extLst>
            </p:cNvPr>
            <p:cNvGrpSpPr>
              <a:grpSpLocks/>
            </p:cNvGrpSpPr>
            <p:nvPr/>
          </p:nvGrpSpPr>
          <p:grpSpPr bwMode="auto">
            <a:xfrm>
              <a:off x="0" y="432"/>
              <a:ext cx="538" cy="517"/>
              <a:chOff x="0" y="0"/>
              <a:chExt cx="538" cy="517"/>
            </a:xfrm>
          </p:grpSpPr>
          <p:grpSp>
            <p:nvGrpSpPr>
              <p:cNvPr id="37999" name="Group 111">
                <a:extLst>
                  <a:ext uri="{FF2B5EF4-FFF2-40B4-BE49-F238E27FC236}">
                    <a16:creationId xmlns:a16="http://schemas.microsoft.com/office/drawing/2014/main" id="{BB52FDAC-6016-4F4D-B7A9-791CA604B205}"/>
                  </a:ext>
                </a:extLst>
              </p:cNvPr>
              <p:cNvGrpSpPr>
                <a:grpSpLocks/>
              </p:cNvGrpSpPr>
              <p:nvPr/>
            </p:nvGrpSpPr>
            <p:grpSpPr bwMode="auto">
              <a:xfrm>
                <a:off x="0" y="0"/>
                <a:ext cx="491" cy="458"/>
                <a:chOff x="0" y="0"/>
                <a:chExt cx="432" cy="432"/>
              </a:xfrm>
            </p:grpSpPr>
            <p:sp>
              <p:nvSpPr>
                <p:cNvPr id="38000" name="Rectangle 112">
                  <a:extLst>
                    <a:ext uri="{FF2B5EF4-FFF2-40B4-BE49-F238E27FC236}">
                      <a16:creationId xmlns:a16="http://schemas.microsoft.com/office/drawing/2014/main" id="{18733177-8027-4AA5-A326-D7AD9571CD6A}"/>
                    </a:ext>
                  </a:extLst>
                </p:cNvPr>
                <p:cNvSpPr>
                  <a:spLocks noChangeArrowheads="1"/>
                </p:cNvSpPr>
                <p:nvPr/>
              </p:nvSpPr>
              <p:spPr bwMode="auto">
                <a:xfrm>
                  <a:off x="0" y="0"/>
                  <a:ext cx="432" cy="432"/>
                </a:xfrm>
                <a:prstGeom prst="rect">
                  <a:avLst/>
                </a:prstGeom>
                <a:solidFill>
                  <a:srgbClr val="FFFF66"/>
                </a:solidFill>
                <a:ln w="9525" cmpd="sng">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001" name="Line 113">
                  <a:extLst>
                    <a:ext uri="{FF2B5EF4-FFF2-40B4-BE49-F238E27FC236}">
                      <a16:creationId xmlns:a16="http://schemas.microsoft.com/office/drawing/2014/main" id="{FBDE75EC-6EF0-4816-A79A-47F51D963B28}"/>
                    </a:ext>
                  </a:extLst>
                </p:cNvPr>
                <p:cNvSpPr>
                  <a:spLocks noChangeShapeType="1"/>
                </p:cNvSpPr>
                <p:nvPr/>
              </p:nvSpPr>
              <p:spPr bwMode="auto">
                <a:xfrm>
                  <a:off x="0" y="144"/>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02" name="Line 114">
                  <a:extLst>
                    <a:ext uri="{FF2B5EF4-FFF2-40B4-BE49-F238E27FC236}">
                      <a16:creationId xmlns:a16="http://schemas.microsoft.com/office/drawing/2014/main" id="{00EA0E6F-673A-4A76-8B5A-491713B6A44C}"/>
                    </a:ext>
                  </a:extLst>
                </p:cNvPr>
                <p:cNvSpPr>
                  <a:spLocks noChangeShapeType="1"/>
                </p:cNvSpPr>
                <p:nvPr/>
              </p:nvSpPr>
              <p:spPr bwMode="auto">
                <a:xfrm>
                  <a:off x="0" y="288"/>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03" name="Line 115">
                  <a:extLst>
                    <a:ext uri="{FF2B5EF4-FFF2-40B4-BE49-F238E27FC236}">
                      <a16:creationId xmlns:a16="http://schemas.microsoft.com/office/drawing/2014/main" id="{BD7D018A-1DDF-4D24-8A07-6F2C7F8C44A9}"/>
                    </a:ext>
                  </a:extLst>
                </p:cNvPr>
                <p:cNvSpPr>
                  <a:spLocks noChangeShapeType="1"/>
                </p:cNvSpPr>
                <p:nvPr/>
              </p:nvSpPr>
              <p:spPr bwMode="auto">
                <a:xfrm>
                  <a:off x="144"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04" name="Line 116">
                  <a:extLst>
                    <a:ext uri="{FF2B5EF4-FFF2-40B4-BE49-F238E27FC236}">
                      <a16:creationId xmlns:a16="http://schemas.microsoft.com/office/drawing/2014/main" id="{45EB969F-9951-4B26-A76D-D7144D113E34}"/>
                    </a:ext>
                  </a:extLst>
                </p:cNvPr>
                <p:cNvSpPr>
                  <a:spLocks noChangeShapeType="1"/>
                </p:cNvSpPr>
                <p:nvPr/>
              </p:nvSpPr>
              <p:spPr bwMode="auto">
                <a:xfrm>
                  <a:off x="288"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8005" name="Text Box 117">
                <a:extLst>
                  <a:ext uri="{FF2B5EF4-FFF2-40B4-BE49-F238E27FC236}">
                    <a16:creationId xmlns:a16="http://schemas.microsoft.com/office/drawing/2014/main" id="{565DB1F7-B91D-470C-894B-2E267D47BB9B}"/>
                  </a:ext>
                </a:extLst>
              </p:cNvPr>
              <p:cNvSpPr txBox="1">
                <a:spLocks noChangeArrowheads="1"/>
              </p:cNvSpPr>
              <p:nvPr/>
            </p:nvSpPr>
            <p:spPr bwMode="auto">
              <a:xfrm>
                <a:off x="22"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1</a:t>
                </a:r>
                <a:endParaRPr lang="en-US" altLang="zh-CN" sz="2400">
                  <a:latin typeface="Times New Roman" panose="02020603050405020304" pitchFamily="18" charset="0"/>
                </a:endParaRPr>
              </a:p>
            </p:txBody>
          </p:sp>
          <p:sp>
            <p:nvSpPr>
              <p:cNvPr id="38006" name="Text Box 118">
                <a:extLst>
                  <a:ext uri="{FF2B5EF4-FFF2-40B4-BE49-F238E27FC236}">
                    <a16:creationId xmlns:a16="http://schemas.microsoft.com/office/drawing/2014/main" id="{1608BB2F-9C34-4BF4-BB6D-FEB1FBD04AA1}"/>
                  </a:ext>
                </a:extLst>
              </p:cNvPr>
              <p:cNvSpPr txBox="1">
                <a:spLocks noChangeArrowheads="1"/>
              </p:cNvSpPr>
              <p:nvPr/>
            </p:nvSpPr>
            <p:spPr bwMode="auto">
              <a:xfrm>
                <a:off x="1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2</a:t>
                </a:r>
                <a:endParaRPr lang="en-US" altLang="zh-CN" sz="2400">
                  <a:latin typeface="Times New Roman" panose="02020603050405020304" pitchFamily="18" charset="0"/>
                </a:endParaRPr>
              </a:p>
            </p:txBody>
          </p:sp>
          <p:sp>
            <p:nvSpPr>
              <p:cNvPr id="38007" name="Text Box 119">
                <a:extLst>
                  <a:ext uri="{FF2B5EF4-FFF2-40B4-BE49-F238E27FC236}">
                    <a16:creationId xmlns:a16="http://schemas.microsoft.com/office/drawing/2014/main" id="{F0C9DE41-F32D-4EB3-AD59-38B56A69D85A}"/>
                  </a:ext>
                </a:extLst>
              </p:cNvPr>
              <p:cNvSpPr txBox="1">
                <a:spLocks noChangeArrowheads="1"/>
              </p:cNvSpPr>
              <p:nvPr/>
            </p:nvSpPr>
            <p:spPr bwMode="auto">
              <a:xfrm>
                <a:off x="3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3</a:t>
                </a:r>
                <a:endParaRPr lang="en-US" altLang="zh-CN" sz="2400">
                  <a:latin typeface="Times New Roman" panose="02020603050405020304" pitchFamily="18" charset="0"/>
                </a:endParaRPr>
              </a:p>
            </p:txBody>
          </p:sp>
          <p:sp>
            <p:nvSpPr>
              <p:cNvPr id="38008" name="Text Box 120">
                <a:extLst>
                  <a:ext uri="{FF2B5EF4-FFF2-40B4-BE49-F238E27FC236}">
                    <a16:creationId xmlns:a16="http://schemas.microsoft.com/office/drawing/2014/main" id="{8C2D605F-9247-4FBD-BA90-0736FBB82CD1}"/>
                  </a:ext>
                </a:extLst>
              </p:cNvPr>
              <p:cNvSpPr txBox="1">
                <a:spLocks noChangeArrowheads="1"/>
              </p:cNvSpPr>
              <p:nvPr/>
            </p:nvSpPr>
            <p:spPr bwMode="auto">
              <a:xfrm>
                <a:off x="175" y="14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8</a:t>
                </a:r>
                <a:endParaRPr lang="en-US" altLang="zh-CN" sz="2400">
                  <a:latin typeface="Times New Roman" panose="02020603050405020304" pitchFamily="18" charset="0"/>
                </a:endParaRPr>
              </a:p>
            </p:txBody>
          </p:sp>
          <p:sp>
            <p:nvSpPr>
              <p:cNvPr id="38009" name="Text Box 121">
                <a:extLst>
                  <a:ext uri="{FF2B5EF4-FFF2-40B4-BE49-F238E27FC236}">
                    <a16:creationId xmlns:a16="http://schemas.microsoft.com/office/drawing/2014/main" id="{3962AB3B-5029-4721-A051-AA465B92880B}"/>
                  </a:ext>
                </a:extLst>
              </p:cNvPr>
              <p:cNvSpPr txBox="1">
                <a:spLocks noChangeArrowheads="1"/>
              </p:cNvSpPr>
              <p:nvPr/>
            </p:nvSpPr>
            <p:spPr bwMode="auto">
              <a:xfrm>
                <a:off x="358"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4</a:t>
                </a:r>
                <a:endParaRPr lang="en-US" altLang="zh-CN" sz="2400">
                  <a:latin typeface="Times New Roman" panose="02020603050405020304" pitchFamily="18" charset="0"/>
                </a:endParaRPr>
              </a:p>
            </p:txBody>
          </p:sp>
          <p:sp>
            <p:nvSpPr>
              <p:cNvPr id="38010" name="Text Box 122">
                <a:extLst>
                  <a:ext uri="{FF2B5EF4-FFF2-40B4-BE49-F238E27FC236}">
                    <a16:creationId xmlns:a16="http://schemas.microsoft.com/office/drawing/2014/main" id="{F49B1D57-A5E5-4E98-BD45-1BE593F6543E}"/>
                  </a:ext>
                </a:extLst>
              </p:cNvPr>
              <p:cNvSpPr txBox="1">
                <a:spLocks noChangeArrowheads="1"/>
              </p:cNvSpPr>
              <p:nvPr/>
            </p:nvSpPr>
            <p:spPr bwMode="auto">
              <a:xfrm>
                <a:off x="356"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5</a:t>
                </a:r>
                <a:endParaRPr lang="en-US" altLang="zh-CN" sz="2400">
                  <a:latin typeface="Times New Roman" panose="02020603050405020304" pitchFamily="18" charset="0"/>
                </a:endParaRPr>
              </a:p>
            </p:txBody>
          </p:sp>
          <p:sp>
            <p:nvSpPr>
              <p:cNvPr id="38011" name="Text Box 123">
                <a:extLst>
                  <a:ext uri="{FF2B5EF4-FFF2-40B4-BE49-F238E27FC236}">
                    <a16:creationId xmlns:a16="http://schemas.microsoft.com/office/drawing/2014/main" id="{B68030BB-EB03-40A6-A8E6-28AE37498541}"/>
                  </a:ext>
                </a:extLst>
              </p:cNvPr>
              <p:cNvSpPr txBox="1">
                <a:spLocks noChangeArrowheads="1"/>
              </p:cNvSpPr>
              <p:nvPr/>
            </p:nvSpPr>
            <p:spPr bwMode="auto">
              <a:xfrm>
                <a:off x="175"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6</a:t>
                </a:r>
                <a:endParaRPr lang="en-US" altLang="zh-CN" sz="2400">
                  <a:latin typeface="Times New Roman" panose="02020603050405020304" pitchFamily="18" charset="0"/>
                </a:endParaRPr>
              </a:p>
            </p:txBody>
          </p:sp>
          <p:sp>
            <p:nvSpPr>
              <p:cNvPr id="38012" name="Text Box 124">
                <a:extLst>
                  <a:ext uri="{FF2B5EF4-FFF2-40B4-BE49-F238E27FC236}">
                    <a16:creationId xmlns:a16="http://schemas.microsoft.com/office/drawing/2014/main" id="{5EAD1D7C-0E56-4B49-BA7D-6097D3F8997A}"/>
                  </a:ext>
                </a:extLst>
              </p:cNvPr>
              <p:cNvSpPr txBox="1">
                <a:spLocks noChangeArrowheads="1"/>
              </p:cNvSpPr>
              <p:nvPr/>
            </p:nvSpPr>
            <p:spPr bwMode="auto">
              <a:xfrm>
                <a:off x="20"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7</a:t>
                </a:r>
                <a:endParaRPr lang="en-US" altLang="zh-CN" sz="2400">
                  <a:latin typeface="Times New Roman" panose="02020603050405020304" pitchFamily="18" charset="0"/>
                </a:endParaRPr>
              </a:p>
            </p:txBody>
          </p:sp>
        </p:grpSp>
        <p:grpSp>
          <p:nvGrpSpPr>
            <p:cNvPr id="38013" name="Group 125">
              <a:extLst>
                <a:ext uri="{FF2B5EF4-FFF2-40B4-BE49-F238E27FC236}">
                  <a16:creationId xmlns:a16="http://schemas.microsoft.com/office/drawing/2014/main" id="{668D84C7-B9FB-4EFC-B3FE-8854123209BF}"/>
                </a:ext>
              </a:extLst>
            </p:cNvPr>
            <p:cNvGrpSpPr>
              <a:grpSpLocks/>
            </p:cNvGrpSpPr>
            <p:nvPr/>
          </p:nvGrpSpPr>
          <p:grpSpPr bwMode="auto">
            <a:xfrm>
              <a:off x="854" y="432"/>
              <a:ext cx="538" cy="517"/>
              <a:chOff x="0" y="0"/>
              <a:chExt cx="538" cy="517"/>
            </a:xfrm>
          </p:grpSpPr>
          <p:grpSp>
            <p:nvGrpSpPr>
              <p:cNvPr id="38014" name="Group 126">
                <a:extLst>
                  <a:ext uri="{FF2B5EF4-FFF2-40B4-BE49-F238E27FC236}">
                    <a16:creationId xmlns:a16="http://schemas.microsoft.com/office/drawing/2014/main" id="{6DB1BFF0-AD7B-42A1-803E-CE263EC7E0A3}"/>
                  </a:ext>
                </a:extLst>
              </p:cNvPr>
              <p:cNvGrpSpPr>
                <a:grpSpLocks/>
              </p:cNvGrpSpPr>
              <p:nvPr/>
            </p:nvGrpSpPr>
            <p:grpSpPr bwMode="auto">
              <a:xfrm>
                <a:off x="0" y="0"/>
                <a:ext cx="491" cy="458"/>
                <a:chOff x="0" y="0"/>
                <a:chExt cx="432" cy="432"/>
              </a:xfrm>
            </p:grpSpPr>
            <p:sp>
              <p:nvSpPr>
                <p:cNvPr id="38015" name="Rectangle 127">
                  <a:extLst>
                    <a:ext uri="{FF2B5EF4-FFF2-40B4-BE49-F238E27FC236}">
                      <a16:creationId xmlns:a16="http://schemas.microsoft.com/office/drawing/2014/main" id="{997DFB9C-171B-4EE6-97C1-0C30CBD65A33}"/>
                    </a:ext>
                  </a:extLst>
                </p:cNvPr>
                <p:cNvSpPr>
                  <a:spLocks noChangeArrowheads="1"/>
                </p:cNvSpPr>
                <p:nvPr/>
              </p:nvSpPr>
              <p:spPr bwMode="auto">
                <a:xfrm>
                  <a:off x="0" y="0"/>
                  <a:ext cx="432" cy="432"/>
                </a:xfrm>
                <a:prstGeom prst="rect">
                  <a:avLst/>
                </a:prstGeom>
                <a:solidFill>
                  <a:srgbClr val="FFFF66"/>
                </a:solidFill>
                <a:ln w="9525" cmpd="sng">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016" name="Line 128">
                  <a:extLst>
                    <a:ext uri="{FF2B5EF4-FFF2-40B4-BE49-F238E27FC236}">
                      <a16:creationId xmlns:a16="http://schemas.microsoft.com/office/drawing/2014/main" id="{3224CA65-574D-4DA2-B5CD-9E39B819EDBB}"/>
                    </a:ext>
                  </a:extLst>
                </p:cNvPr>
                <p:cNvSpPr>
                  <a:spLocks noChangeShapeType="1"/>
                </p:cNvSpPr>
                <p:nvPr/>
              </p:nvSpPr>
              <p:spPr bwMode="auto">
                <a:xfrm>
                  <a:off x="0" y="144"/>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17" name="Line 129">
                  <a:extLst>
                    <a:ext uri="{FF2B5EF4-FFF2-40B4-BE49-F238E27FC236}">
                      <a16:creationId xmlns:a16="http://schemas.microsoft.com/office/drawing/2014/main" id="{C9E85C59-2C77-4D5E-B1E5-5DBC43504516}"/>
                    </a:ext>
                  </a:extLst>
                </p:cNvPr>
                <p:cNvSpPr>
                  <a:spLocks noChangeShapeType="1"/>
                </p:cNvSpPr>
                <p:nvPr/>
              </p:nvSpPr>
              <p:spPr bwMode="auto">
                <a:xfrm>
                  <a:off x="0" y="288"/>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18" name="Line 130">
                  <a:extLst>
                    <a:ext uri="{FF2B5EF4-FFF2-40B4-BE49-F238E27FC236}">
                      <a16:creationId xmlns:a16="http://schemas.microsoft.com/office/drawing/2014/main" id="{507BE5D2-A36D-4757-B60B-B0B2BA52BB1C}"/>
                    </a:ext>
                  </a:extLst>
                </p:cNvPr>
                <p:cNvSpPr>
                  <a:spLocks noChangeShapeType="1"/>
                </p:cNvSpPr>
                <p:nvPr/>
              </p:nvSpPr>
              <p:spPr bwMode="auto">
                <a:xfrm>
                  <a:off x="144"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19" name="Line 131">
                  <a:extLst>
                    <a:ext uri="{FF2B5EF4-FFF2-40B4-BE49-F238E27FC236}">
                      <a16:creationId xmlns:a16="http://schemas.microsoft.com/office/drawing/2014/main" id="{7A2B5FB7-F0B6-47E5-A257-8FF579840224}"/>
                    </a:ext>
                  </a:extLst>
                </p:cNvPr>
                <p:cNvSpPr>
                  <a:spLocks noChangeShapeType="1"/>
                </p:cNvSpPr>
                <p:nvPr/>
              </p:nvSpPr>
              <p:spPr bwMode="auto">
                <a:xfrm>
                  <a:off x="288"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8020" name="Text Box 132">
                <a:extLst>
                  <a:ext uri="{FF2B5EF4-FFF2-40B4-BE49-F238E27FC236}">
                    <a16:creationId xmlns:a16="http://schemas.microsoft.com/office/drawing/2014/main" id="{4F528534-F0B4-491C-8635-DAA754BCF05A}"/>
                  </a:ext>
                </a:extLst>
              </p:cNvPr>
              <p:cNvSpPr txBox="1">
                <a:spLocks noChangeArrowheads="1"/>
              </p:cNvSpPr>
              <p:nvPr/>
            </p:nvSpPr>
            <p:spPr bwMode="auto">
              <a:xfrm>
                <a:off x="22"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1</a:t>
                </a:r>
                <a:endParaRPr lang="en-US" altLang="zh-CN" sz="2400">
                  <a:latin typeface="Times New Roman" panose="02020603050405020304" pitchFamily="18" charset="0"/>
                </a:endParaRPr>
              </a:p>
            </p:txBody>
          </p:sp>
          <p:sp>
            <p:nvSpPr>
              <p:cNvPr id="38021" name="Text Box 133">
                <a:extLst>
                  <a:ext uri="{FF2B5EF4-FFF2-40B4-BE49-F238E27FC236}">
                    <a16:creationId xmlns:a16="http://schemas.microsoft.com/office/drawing/2014/main" id="{8DD0050F-7842-4427-9435-ADADA1A65C04}"/>
                  </a:ext>
                </a:extLst>
              </p:cNvPr>
              <p:cNvSpPr txBox="1">
                <a:spLocks noChangeArrowheads="1"/>
              </p:cNvSpPr>
              <p:nvPr/>
            </p:nvSpPr>
            <p:spPr bwMode="auto">
              <a:xfrm>
                <a:off x="22"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2</a:t>
                </a:r>
                <a:endParaRPr lang="en-US" altLang="zh-CN" sz="2400">
                  <a:latin typeface="Times New Roman" panose="02020603050405020304" pitchFamily="18" charset="0"/>
                </a:endParaRPr>
              </a:p>
            </p:txBody>
          </p:sp>
          <p:sp>
            <p:nvSpPr>
              <p:cNvPr id="38022" name="Text Box 134">
                <a:extLst>
                  <a:ext uri="{FF2B5EF4-FFF2-40B4-BE49-F238E27FC236}">
                    <a16:creationId xmlns:a16="http://schemas.microsoft.com/office/drawing/2014/main" id="{F80EB868-9BA1-4B38-A427-4DE56B0C0600}"/>
                  </a:ext>
                </a:extLst>
              </p:cNvPr>
              <p:cNvSpPr txBox="1">
                <a:spLocks noChangeArrowheads="1"/>
              </p:cNvSpPr>
              <p:nvPr/>
            </p:nvSpPr>
            <p:spPr bwMode="auto">
              <a:xfrm>
                <a:off x="154"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3</a:t>
                </a:r>
                <a:endParaRPr lang="en-US" altLang="zh-CN" sz="2400">
                  <a:latin typeface="Times New Roman" panose="02020603050405020304" pitchFamily="18" charset="0"/>
                </a:endParaRPr>
              </a:p>
            </p:txBody>
          </p:sp>
          <p:sp>
            <p:nvSpPr>
              <p:cNvPr id="38023" name="Text Box 135">
                <a:extLst>
                  <a:ext uri="{FF2B5EF4-FFF2-40B4-BE49-F238E27FC236}">
                    <a16:creationId xmlns:a16="http://schemas.microsoft.com/office/drawing/2014/main" id="{E78D11D3-D340-4810-84F0-87F06D21B099}"/>
                  </a:ext>
                </a:extLst>
              </p:cNvPr>
              <p:cNvSpPr txBox="1">
                <a:spLocks noChangeArrowheads="1"/>
              </p:cNvSpPr>
              <p:nvPr/>
            </p:nvSpPr>
            <p:spPr bwMode="auto">
              <a:xfrm>
                <a:off x="175" y="14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8</a:t>
                </a:r>
                <a:endParaRPr lang="en-US" altLang="zh-CN" sz="2400">
                  <a:latin typeface="Times New Roman" panose="02020603050405020304" pitchFamily="18" charset="0"/>
                </a:endParaRPr>
              </a:p>
            </p:txBody>
          </p:sp>
          <p:sp>
            <p:nvSpPr>
              <p:cNvPr id="38024" name="Text Box 136">
                <a:extLst>
                  <a:ext uri="{FF2B5EF4-FFF2-40B4-BE49-F238E27FC236}">
                    <a16:creationId xmlns:a16="http://schemas.microsoft.com/office/drawing/2014/main" id="{EB902A07-FF35-4B3B-BECB-2613E016E3C2}"/>
                  </a:ext>
                </a:extLst>
              </p:cNvPr>
              <p:cNvSpPr txBox="1">
                <a:spLocks noChangeArrowheads="1"/>
              </p:cNvSpPr>
              <p:nvPr/>
            </p:nvSpPr>
            <p:spPr bwMode="auto">
              <a:xfrm>
                <a:off x="358"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4</a:t>
                </a:r>
                <a:endParaRPr lang="en-US" altLang="zh-CN" sz="2400">
                  <a:latin typeface="Times New Roman" panose="02020603050405020304" pitchFamily="18" charset="0"/>
                </a:endParaRPr>
              </a:p>
            </p:txBody>
          </p:sp>
          <p:sp>
            <p:nvSpPr>
              <p:cNvPr id="38025" name="Text Box 137">
                <a:extLst>
                  <a:ext uri="{FF2B5EF4-FFF2-40B4-BE49-F238E27FC236}">
                    <a16:creationId xmlns:a16="http://schemas.microsoft.com/office/drawing/2014/main" id="{0D583A46-DD87-47C3-A6BE-95F77F7849C2}"/>
                  </a:ext>
                </a:extLst>
              </p:cNvPr>
              <p:cNvSpPr txBox="1">
                <a:spLocks noChangeArrowheads="1"/>
              </p:cNvSpPr>
              <p:nvPr/>
            </p:nvSpPr>
            <p:spPr bwMode="auto">
              <a:xfrm>
                <a:off x="356"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5</a:t>
                </a:r>
                <a:endParaRPr lang="en-US" altLang="zh-CN" sz="2400">
                  <a:latin typeface="Times New Roman" panose="02020603050405020304" pitchFamily="18" charset="0"/>
                </a:endParaRPr>
              </a:p>
            </p:txBody>
          </p:sp>
          <p:sp>
            <p:nvSpPr>
              <p:cNvPr id="38026" name="Text Box 138">
                <a:extLst>
                  <a:ext uri="{FF2B5EF4-FFF2-40B4-BE49-F238E27FC236}">
                    <a16:creationId xmlns:a16="http://schemas.microsoft.com/office/drawing/2014/main" id="{5216C25D-6B58-4DAD-A16D-40EA3A8CBAEB}"/>
                  </a:ext>
                </a:extLst>
              </p:cNvPr>
              <p:cNvSpPr txBox="1">
                <a:spLocks noChangeArrowheads="1"/>
              </p:cNvSpPr>
              <p:nvPr/>
            </p:nvSpPr>
            <p:spPr bwMode="auto">
              <a:xfrm>
                <a:off x="175"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6</a:t>
                </a:r>
                <a:endParaRPr lang="en-US" altLang="zh-CN" sz="2400">
                  <a:latin typeface="Times New Roman" panose="02020603050405020304" pitchFamily="18" charset="0"/>
                </a:endParaRPr>
              </a:p>
            </p:txBody>
          </p:sp>
          <p:sp>
            <p:nvSpPr>
              <p:cNvPr id="38027" name="Text Box 139">
                <a:extLst>
                  <a:ext uri="{FF2B5EF4-FFF2-40B4-BE49-F238E27FC236}">
                    <a16:creationId xmlns:a16="http://schemas.microsoft.com/office/drawing/2014/main" id="{517D46D7-8F90-4303-8962-7444F0274A46}"/>
                  </a:ext>
                </a:extLst>
              </p:cNvPr>
              <p:cNvSpPr txBox="1">
                <a:spLocks noChangeArrowheads="1"/>
              </p:cNvSpPr>
              <p:nvPr/>
            </p:nvSpPr>
            <p:spPr bwMode="auto">
              <a:xfrm>
                <a:off x="20"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7</a:t>
                </a:r>
                <a:endParaRPr lang="en-US" altLang="zh-CN" sz="2400">
                  <a:latin typeface="Times New Roman" panose="02020603050405020304" pitchFamily="18" charset="0"/>
                </a:endParaRPr>
              </a:p>
            </p:txBody>
          </p:sp>
        </p:grpSp>
        <p:sp>
          <p:nvSpPr>
            <p:cNvPr id="38028" name="Line 140">
              <a:extLst>
                <a:ext uri="{FF2B5EF4-FFF2-40B4-BE49-F238E27FC236}">
                  <a16:creationId xmlns:a16="http://schemas.microsoft.com/office/drawing/2014/main" id="{EBD59A04-053C-4241-ACEC-F593A551E53F}"/>
                </a:ext>
              </a:extLst>
            </p:cNvPr>
            <p:cNvSpPr>
              <a:spLocks noChangeShapeType="1"/>
            </p:cNvSpPr>
            <p:nvPr/>
          </p:nvSpPr>
          <p:spPr bwMode="auto">
            <a:xfrm>
              <a:off x="240" y="0"/>
              <a:ext cx="0" cy="432"/>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29" name="Line 141">
              <a:extLst>
                <a:ext uri="{FF2B5EF4-FFF2-40B4-BE49-F238E27FC236}">
                  <a16:creationId xmlns:a16="http://schemas.microsoft.com/office/drawing/2014/main" id="{677488DD-7A99-471D-BCC5-AD0CE54499A9}"/>
                </a:ext>
              </a:extLst>
            </p:cNvPr>
            <p:cNvSpPr>
              <a:spLocks noChangeShapeType="1"/>
            </p:cNvSpPr>
            <p:nvPr/>
          </p:nvSpPr>
          <p:spPr bwMode="auto">
            <a:xfrm>
              <a:off x="240" y="0"/>
              <a:ext cx="864" cy="432"/>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8030" name="Text Box 142">
            <a:extLst>
              <a:ext uri="{FF2B5EF4-FFF2-40B4-BE49-F238E27FC236}">
                <a16:creationId xmlns:a16="http://schemas.microsoft.com/office/drawing/2014/main" id="{255BE94A-EC3F-4838-A5B9-FCE916335AAE}"/>
              </a:ext>
            </a:extLst>
          </p:cNvPr>
          <p:cNvSpPr txBox="1">
            <a:spLocks noChangeArrowheads="1"/>
          </p:cNvSpPr>
          <p:nvPr/>
        </p:nvSpPr>
        <p:spPr bwMode="auto">
          <a:xfrm>
            <a:off x="4439817" y="4156076"/>
            <a:ext cx="54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Times New Roman" panose="02020603050405020304" pitchFamily="18" charset="0"/>
              </a:rPr>
              <a:t>3+2</a:t>
            </a:r>
          </a:p>
        </p:txBody>
      </p:sp>
      <p:sp>
        <p:nvSpPr>
          <p:cNvPr id="38031" name="Text Box 143">
            <a:extLst>
              <a:ext uri="{FF2B5EF4-FFF2-40B4-BE49-F238E27FC236}">
                <a16:creationId xmlns:a16="http://schemas.microsoft.com/office/drawing/2014/main" id="{2D96005D-B1D5-4691-8655-FA292531034A}"/>
              </a:ext>
            </a:extLst>
          </p:cNvPr>
          <p:cNvSpPr txBox="1">
            <a:spLocks noChangeArrowheads="1"/>
          </p:cNvSpPr>
          <p:nvPr/>
        </p:nvSpPr>
        <p:spPr bwMode="auto">
          <a:xfrm>
            <a:off x="5735961" y="4156076"/>
            <a:ext cx="6000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latin typeface="Times New Roman" panose="02020603050405020304" pitchFamily="18" charset="0"/>
              </a:rPr>
              <a:t> </a:t>
            </a:r>
            <a:r>
              <a:rPr lang="en-US" altLang="zh-CN" b="1" dirty="0">
                <a:latin typeface="Times New Roman" panose="02020603050405020304" pitchFamily="18" charset="0"/>
              </a:rPr>
              <a:t>3+4</a:t>
            </a:r>
          </a:p>
        </p:txBody>
      </p:sp>
      <p:grpSp>
        <p:nvGrpSpPr>
          <p:cNvPr id="38032" name="Group 144">
            <a:extLst>
              <a:ext uri="{FF2B5EF4-FFF2-40B4-BE49-F238E27FC236}">
                <a16:creationId xmlns:a16="http://schemas.microsoft.com/office/drawing/2014/main" id="{1E8A022D-6B64-4974-83F6-0997FABA7C18}"/>
              </a:ext>
            </a:extLst>
          </p:cNvPr>
          <p:cNvGrpSpPr>
            <a:grpSpLocks/>
          </p:cNvGrpSpPr>
          <p:nvPr/>
        </p:nvGrpSpPr>
        <p:grpSpPr bwMode="auto">
          <a:xfrm>
            <a:off x="5137151" y="4598989"/>
            <a:ext cx="779463" cy="1108075"/>
            <a:chOff x="0" y="0"/>
            <a:chExt cx="491" cy="698"/>
          </a:xfrm>
        </p:grpSpPr>
        <p:grpSp>
          <p:nvGrpSpPr>
            <p:cNvPr id="38033" name="Group 145">
              <a:extLst>
                <a:ext uri="{FF2B5EF4-FFF2-40B4-BE49-F238E27FC236}">
                  <a16:creationId xmlns:a16="http://schemas.microsoft.com/office/drawing/2014/main" id="{3E614D6B-9F8C-449D-86D8-EAA5CFF882F6}"/>
                </a:ext>
              </a:extLst>
            </p:cNvPr>
            <p:cNvGrpSpPr>
              <a:grpSpLocks/>
            </p:cNvGrpSpPr>
            <p:nvPr/>
          </p:nvGrpSpPr>
          <p:grpSpPr bwMode="auto">
            <a:xfrm>
              <a:off x="0" y="203"/>
              <a:ext cx="491" cy="495"/>
              <a:chOff x="0" y="0"/>
              <a:chExt cx="491" cy="495"/>
            </a:xfrm>
          </p:grpSpPr>
          <p:grpSp>
            <p:nvGrpSpPr>
              <p:cNvPr id="38034" name="Group 146">
                <a:extLst>
                  <a:ext uri="{FF2B5EF4-FFF2-40B4-BE49-F238E27FC236}">
                    <a16:creationId xmlns:a16="http://schemas.microsoft.com/office/drawing/2014/main" id="{47B18725-6F37-4830-AE16-769EAFBF4C31}"/>
                  </a:ext>
                </a:extLst>
              </p:cNvPr>
              <p:cNvGrpSpPr>
                <a:grpSpLocks/>
              </p:cNvGrpSpPr>
              <p:nvPr/>
            </p:nvGrpSpPr>
            <p:grpSpPr bwMode="auto">
              <a:xfrm>
                <a:off x="0" y="0"/>
                <a:ext cx="491" cy="458"/>
                <a:chOff x="0" y="0"/>
                <a:chExt cx="432" cy="432"/>
              </a:xfrm>
            </p:grpSpPr>
            <p:sp>
              <p:nvSpPr>
                <p:cNvPr id="38035" name="Rectangle 147">
                  <a:extLst>
                    <a:ext uri="{FF2B5EF4-FFF2-40B4-BE49-F238E27FC236}">
                      <a16:creationId xmlns:a16="http://schemas.microsoft.com/office/drawing/2014/main" id="{F277E40F-AE05-45FD-B827-07E7B3156303}"/>
                    </a:ext>
                  </a:extLst>
                </p:cNvPr>
                <p:cNvSpPr>
                  <a:spLocks noChangeArrowheads="1"/>
                </p:cNvSpPr>
                <p:nvPr/>
              </p:nvSpPr>
              <p:spPr bwMode="auto">
                <a:xfrm>
                  <a:off x="0" y="0"/>
                  <a:ext cx="432" cy="432"/>
                </a:xfrm>
                <a:prstGeom prst="rect">
                  <a:avLst/>
                </a:prstGeom>
                <a:solidFill>
                  <a:srgbClr val="FFFF66"/>
                </a:solidFill>
                <a:ln w="9525" cmpd="sng">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036" name="Line 148">
                  <a:extLst>
                    <a:ext uri="{FF2B5EF4-FFF2-40B4-BE49-F238E27FC236}">
                      <a16:creationId xmlns:a16="http://schemas.microsoft.com/office/drawing/2014/main" id="{F12EB462-18DB-4A87-9568-DE4D1D53CDF9}"/>
                    </a:ext>
                  </a:extLst>
                </p:cNvPr>
                <p:cNvSpPr>
                  <a:spLocks noChangeShapeType="1"/>
                </p:cNvSpPr>
                <p:nvPr/>
              </p:nvSpPr>
              <p:spPr bwMode="auto">
                <a:xfrm>
                  <a:off x="0" y="144"/>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37" name="Line 149">
                  <a:extLst>
                    <a:ext uri="{FF2B5EF4-FFF2-40B4-BE49-F238E27FC236}">
                      <a16:creationId xmlns:a16="http://schemas.microsoft.com/office/drawing/2014/main" id="{55691F68-2923-45EC-AAF2-8B3D5F98EDB5}"/>
                    </a:ext>
                  </a:extLst>
                </p:cNvPr>
                <p:cNvSpPr>
                  <a:spLocks noChangeShapeType="1"/>
                </p:cNvSpPr>
                <p:nvPr/>
              </p:nvSpPr>
              <p:spPr bwMode="auto">
                <a:xfrm>
                  <a:off x="0" y="288"/>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38" name="Line 150">
                  <a:extLst>
                    <a:ext uri="{FF2B5EF4-FFF2-40B4-BE49-F238E27FC236}">
                      <a16:creationId xmlns:a16="http://schemas.microsoft.com/office/drawing/2014/main" id="{6CFEE39B-D27E-4506-85B0-31EB2A871626}"/>
                    </a:ext>
                  </a:extLst>
                </p:cNvPr>
                <p:cNvSpPr>
                  <a:spLocks noChangeShapeType="1"/>
                </p:cNvSpPr>
                <p:nvPr/>
              </p:nvSpPr>
              <p:spPr bwMode="auto">
                <a:xfrm>
                  <a:off x="144"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39" name="Line 151">
                  <a:extLst>
                    <a:ext uri="{FF2B5EF4-FFF2-40B4-BE49-F238E27FC236}">
                      <a16:creationId xmlns:a16="http://schemas.microsoft.com/office/drawing/2014/main" id="{AF45D85B-8C6C-4ABD-8286-181F19FFCFDA}"/>
                    </a:ext>
                  </a:extLst>
                </p:cNvPr>
                <p:cNvSpPr>
                  <a:spLocks noChangeShapeType="1"/>
                </p:cNvSpPr>
                <p:nvPr/>
              </p:nvSpPr>
              <p:spPr bwMode="auto">
                <a:xfrm>
                  <a:off x="288"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8040" name="Text Box 152">
                <a:extLst>
                  <a:ext uri="{FF2B5EF4-FFF2-40B4-BE49-F238E27FC236}">
                    <a16:creationId xmlns:a16="http://schemas.microsoft.com/office/drawing/2014/main" id="{E8F7D8A6-D36E-41BA-B28E-8A0DBBA54194}"/>
                  </a:ext>
                </a:extLst>
              </p:cNvPr>
              <p:cNvSpPr txBox="1">
                <a:spLocks noChangeArrowheads="1"/>
              </p:cNvSpPr>
              <p:nvPr/>
            </p:nvSpPr>
            <p:spPr bwMode="auto">
              <a:xfrm>
                <a:off x="22" y="17"/>
                <a:ext cx="180"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1</a:t>
                </a:r>
                <a:endParaRPr lang="en-US" altLang="zh-CN" sz="2400">
                  <a:latin typeface="Times New Roman" panose="02020603050405020304" pitchFamily="18" charset="0"/>
                </a:endParaRPr>
              </a:p>
            </p:txBody>
          </p:sp>
          <p:sp>
            <p:nvSpPr>
              <p:cNvPr id="38041" name="Text Box 153">
                <a:extLst>
                  <a:ext uri="{FF2B5EF4-FFF2-40B4-BE49-F238E27FC236}">
                    <a16:creationId xmlns:a16="http://schemas.microsoft.com/office/drawing/2014/main" id="{F78DC124-A976-4DCA-B9CF-82C206CC82C1}"/>
                  </a:ext>
                </a:extLst>
              </p:cNvPr>
              <p:cNvSpPr txBox="1">
                <a:spLocks noChangeArrowheads="1"/>
              </p:cNvSpPr>
              <p:nvPr/>
            </p:nvSpPr>
            <p:spPr bwMode="auto">
              <a:xfrm>
                <a:off x="156" y="0"/>
                <a:ext cx="180"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2</a:t>
                </a:r>
                <a:endParaRPr lang="en-US" altLang="zh-CN" sz="2400">
                  <a:latin typeface="Times New Roman" panose="02020603050405020304" pitchFamily="18" charset="0"/>
                </a:endParaRPr>
              </a:p>
            </p:txBody>
          </p:sp>
          <p:sp>
            <p:nvSpPr>
              <p:cNvPr id="38042" name="Text Box 154">
                <a:extLst>
                  <a:ext uri="{FF2B5EF4-FFF2-40B4-BE49-F238E27FC236}">
                    <a16:creationId xmlns:a16="http://schemas.microsoft.com/office/drawing/2014/main" id="{A42332D6-1BE8-41C4-9976-9F4E5231820F}"/>
                  </a:ext>
                </a:extLst>
              </p:cNvPr>
              <p:cNvSpPr txBox="1">
                <a:spLocks noChangeArrowheads="1"/>
              </p:cNvSpPr>
              <p:nvPr/>
            </p:nvSpPr>
            <p:spPr bwMode="auto">
              <a:xfrm>
                <a:off x="356" y="0"/>
                <a:ext cx="133"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000" t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3</a:t>
                </a:r>
                <a:endParaRPr lang="en-US" altLang="zh-CN" sz="2400">
                  <a:latin typeface="Times New Roman" panose="02020603050405020304" pitchFamily="18" charset="0"/>
                </a:endParaRPr>
              </a:p>
            </p:txBody>
          </p:sp>
          <p:sp>
            <p:nvSpPr>
              <p:cNvPr id="38043" name="Text Box 155">
                <a:extLst>
                  <a:ext uri="{FF2B5EF4-FFF2-40B4-BE49-F238E27FC236}">
                    <a16:creationId xmlns:a16="http://schemas.microsoft.com/office/drawing/2014/main" id="{459FCFDE-FB0F-4578-BDE2-C9200659054C}"/>
                  </a:ext>
                </a:extLst>
              </p:cNvPr>
              <p:cNvSpPr txBox="1">
                <a:spLocks noChangeArrowheads="1"/>
              </p:cNvSpPr>
              <p:nvPr/>
            </p:nvSpPr>
            <p:spPr bwMode="auto">
              <a:xfrm>
                <a:off x="175" y="133"/>
                <a:ext cx="1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4000" t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8</a:t>
                </a:r>
                <a:endParaRPr lang="en-US" altLang="zh-CN" sz="2400">
                  <a:latin typeface="Times New Roman" panose="02020603050405020304" pitchFamily="18" charset="0"/>
                </a:endParaRPr>
              </a:p>
            </p:txBody>
          </p:sp>
          <p:sp>
            <p:nvSpPr>
              <p:cNvPr id="38044" name="Text Box 156">
                <a:extLst>
                  <a:ext uri="{FF2B5EF4-FFF2-40B4-BE49-F238E27FC236}">
                    <a16:creationId xmlns:a16="http://schemas.microsoft.com/office/drawing/2014/main" id="{2DF1FA65-4963-4B0C-B886-54A4C4AEF2A0}"/>
                  </a:ext>
                </a:extLst>
              </p:cNvPr>
              <p:cNvSpPr txBox="1">
                <a:spLocks noChangeArrowheads="1"/>
              </p:cNvSpPr>
              <p:nvPr/>
            </p:nvSpPr>
            <p:spPr bwMode="auto">
              <a:xfrm>
                <a:off x="358" y="152"/>
                <a:ext cx="133"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000" t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4</a:t>
                </a:r>
                <a:endParaRPr lang="en-US" altLang="zh-CN" sz="2400">
                  <a:latin typeface="Times New Roman" panose="02020603050405020304" pitchFamily="18" charset="0"/>
                </a:endParaRPr>
              </a:p>
            </p:txBody>
          </p:sp>
          <p:sp>
            <p:nvSpPr>
              <p:cNvPr id="38045" name="Text Box 157">
                <a:extLst>
                  <a:ext uri="{FF2B5EF4-FFF2-40B4-BE49-F238E27FC236}">
                    <a16:creationId xmlns:a16="http://schemas.microsoft.com/office/drawing/2014/main" id="{29D01A5F-3ED0-48A8-A004-92C2F17D41DD}"/>
                  </a:ext>
                </a:extLst>
              </p:cNvPr>
              <p:cNvSpPr txBox="1">
                <a:spLocks noChangeArrowheads="1"/>
              </p:cNvSpPr>
              <p:nvPr/>
            </p:nvSpPr>
            <p:spPr bwMode="auto">
              <a:xfrm>
                <a:off x="356" y="305"/>
                <a:ext cx="133"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000" t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5</a:t>
                </a:r>
                <a:endParaRPr lang="en-US" altLang="zh-CN" sz="2400">
                  <a:latin typeface="Times New Roman" panose="02020603050405020304" pitchFamily="18" charset="0"/>
                </a:endParaRPr>
              </a:p>
            </p:txBody>
          </p:sp>
          <p:sp>
            <p:nvSpPr>
              <p:cNvPr id="38046" name="Text Box 158">
                <a:extLst>
                  <a:ext uri="{FF2B5EF4-FFF2-40B4-BE49-F238E27FC236}">
                    <a16:creationId xmlns:a16="http://schemas.microsoft.com/office/drawing/2014/main" id="{0CF0E439-37D8-481B-A3A0-B0449AB76091}"/>
                  </a:ext>
                </a:extLst>
              </p:cNvPr>
              <p:cNvSpPr txBox="1">
                <a:spLocks noChangeArrowheads="1"/>
              </p:cNvSpPr>
              <p:nvPr/>
            </p:nvSpPr>
            <p:spPr bwMode="auto">
              <a:xfrm>
                <a:off x="175" y="305"/>
                <a:ext cx="15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4000" tIns="10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6</a:t>
                </a:r>
                <a:endParaRPr lang="en-US" altLang="zh-CN" sz="2400">
                  <a:latin typeface="Times New Roman" panose="02020603050405020304" pitchFamily="18" charset="0"/>
                </a:endParaRPr>
              </a:p>
            </p:txBody>
          </p:sp>
          <p:sp>
            <p:nvSpPr>
              <p:cNvPr id="38047" name="Text Box 159">
                <a:extLst>
                  <a:ext uri="{FF2B5EF4-FFF2-40B4-BE49-F238E27FC236}">
                    <a16:creationId xmlns:a16="http://schemas.microsoft.com/office/drawing/2014/main" id="{BE25958E-56C6-4230-A286-73311F95BC2D}"/>
                  </a:ext>
                </a:extLst>
              </p:cNvPr>
              <p:cNvSpPr txBox="1">
                <a:spLocks noChangeArrowheads="1"/>
              </p:cNvSpPr>
              <p:nvPr/>
            </p:nvSpPr>
            <p:spPr bwMode="auto">
              <a:xfrm>
                <a:off x="20" y="305"/>
                <a:ext cx="15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4000" tIns="10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7</a:t>
                </a:r>
                <a:endParaRPr lang="en-US" altLang="zh-CN" sz="2400">
                  <a:latin typeface="Times New Roman" panose="02020603050405020304" pitchFamily="18" charset="0"/>
                </a:endParaRPr>
              </a:p>
            </p:txBody>
          </p:sp>
        </p:grpSp>
        <p:sp>
          <p:nvSpPr>
            <p:cNvPr id="38048" name="Line 160">
              <a:extLst>
                <a:ext uri="{FF2B5EF4-FFF2-40B4-BE49-F238E27FC236}">
                  <a16:creationId xmlns:a16="http://schemas.microsoft.com/office/drawing/2014/main" id="{5ED37D5B-40A8-4EDC-AA8B-5BBEA850DC0D}"/>
                </a:ext>
              </a:extLst>
            </p:cNvPr>
            <p:cNvSpPr>
              <a:spLocks noChangeShapeType="1"/>
            </p:cNvSpPr>
            <p:nvPr/>
          </p:nvSpPr>
          <p:spPr bwMode="auto">
            <a:xfrm>
              <a:off x="240" y="0"/>
              <a:ext cx="0" cy="192"/>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8049" name="Text Box 161">
            <a:extLst>
              <a:ext uri="{FF2B5EF4-FFF2-40B4-BE49-F238E27FC236}">
                <a16:creationId xmlns:a16="http://schemas.microsoft.com/office/drawing/2014/main" id="{1753AA6C-9281-437F-BC9B-B64B8B29A3EB}"/>
              </a:ext>
            </a:extLst>
          </p:cNvPr>
          <p:cNvSpPr txBox="1">
            <a:spLocks noChangeArrowheads="1"/>
          </p:cNvSpPr>
          <p:nvPr/>
        </p:nvSpPr>
        <p:spPr bwMode="auto">
          <a:xfrm>
            <a:off x="4511825" y="5299076"/>
            <a:ext cx="542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Times New Roman" panose="02020603050405020304" pitchFamily="18" charset="0"/>
              </a:rPr>
              <a:t>4+1</a:t>
            </a:r>
          </a:p>
        </p:txBody>
      </p:sp>
      <p:grpSp>
        <p:nvGrpSpPr>
          <p:cNvPr id="38050" name="Group 162">
            <a:extLst>
              <a:ext uri="{FF2B5EF4-FFF2-40B4-BE49-F238E27FC236}">
                <a16:creationId xmlns:a16="http://schemas.microsoft.com/office/drawing/2014/main" id="{EE92FAB3-FB99-4C1C-BFB1-C26A72A5FB79}"/>
              </a:ext>
            </a:extLst>
          </p:cNvPr>
          <p:cNvGrpSpPr>
            <a:grpSpLocks/>
          </p:cNvGrpSpPr>
          <p:nvPr/>
        </p:nvGrpSpPr>
        <p:grpSpPr bwMode="auto">
          <a:xfrm>
            <a:off x="4603750" y="5665788"/>
            <a:ext cx="1905000" cy="1219200"/>
            <a:chOff x="0" y="0"/>
            <a:chExt cx="1200" cy="768"/>
          </a:xfrm>
        </p:grpSpPr>
        <p:grpSp>
          <p:nvGrpSpPr>
            <p:cNvPr id="38051" name="Group 163">
              <a:extLst>
                <a:ext uri="{FF2B5EF4-FFF2-40B4-BE49-F238E27FC236}">
                  <a16:creationId xmlns:a16="http://schemas.microsoft.com/office/drawing/2014/main" id="{5D459EFE-FFE7-4ABD-A921-3339ED0741F8}"/>
                </a:ext>
              </a:extLst>
            </p:cNvPr>
            <p:cNvGrpSpPr>
              <a:grpSpLocks/>
            </p:cNvGrpSpPr>
            <p:nvPr/>
          </p:nvGrpSpPr>
          <p:grpSpPr bwMode="auto">
            <a:xfrm>
              <a:off x="336" y="0"/>
              <a:ext cx="480" cy="240"/>
              <a:chOff x="0" y="0"/>
              <a:chExt cx="576" cy="288"/>
            </a:xfrm>
          </p:grpSpPr>
          <p:sp>
            <p:nvSpPr>
              <p:cNvPr id="38052" name="Line 164">
                <a:extLst>
                  <a:ext uri="{FF2B5EF4-FFF2-40B4-BE49-F238E27FC236}">
                    <a16:creationId xmlns:a16="http://schemas.microsoft.com/office/drawing/2014/main" id="{F8CC10D9-AE61-4C4F-A24B-8DA6079239A8}"/>
                  </a:ext>
                </a:extLst>
              </p:cNvPr>
              <p:cNvSpPr>
                <a:spLocks noChangeShapeType="1"/>
              </p:cNvSpPr>
              <p:nvPr/>
            </p:nvSpPr>
            <p:spPr bwMode="auto">
              <a:xfrm>
                <a:off x="288" y="0"/>
                <a:ext cx="288" cy="288"/>
              </a:xfrm>
              <a:prstGeom prst="line">
                <a:avLst/>
              </a:prstGeom>
              <a:noFill/>
              <a:ln w="19050"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53" name="Line 165">
                <a:extLst>
                  <a:ext uri="{FF2B5EF4-FFF2-40B4-BE49-F238E27FC236}">
                    <a16:creationId xmlns:a16="http://schemas.microsoft.com/office/drawing/2014/main" id="{F156249D-79F1-45E9-A008-B7432A8CABAC}"/>
                  </a:ext>
                </a:extLst>
              </p:cNvPr>
              <p:cNvSpPr>
                <a:spLocks noChangeShapeType="1"/>
              </p:cNvSpPr>
              <p:nvPr/>
            </p:nvSpPr>
            <p:spPr bwMode="auto">
              <a:xfrm flipH="1">
                <a:off x="0" y="0"/>
                <a:ext cx="288" cy="288"/>
              </a:xfrm>
              <a:prstGeom prst="line">
                <a:avLst/>
              </a:prstGeom>
              <a:noFill/>
              <a:ln w="19050" cmpd="sng">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054" name="Group 166">
              <a:extLst>
                <a:ext uri="{FF2B5EF4-FFF2-40B4-BE49-F238E27FC236}">
                  <a16:creationId xmlns:a16="http://schemas.microsoft.com/office/drawing/2014/main" id="{D6592DEF-D34E-4C3F-AD41-7C4C21722003}"/>
                </a:ext>
              </a:extLst>
            </p:cNvPr>
            <p:cNvGrpSpPr>
              <a:grpSpLocks/>
            </p:cNvGrpSpPr>
            <p:nvPr/>
          </p:nvGrpSpPr>
          <p:grpSpPr bwMode="auto">
            <a:xfrm>
              <a:off x="0" y="251"/>
              <a:ext cx="538" cy="517"/>
              <a:chOff x="0" y="0"/>
              <a:chExt cx="675" cy="650"/>
            </a:xfrm>
          </p:grpSpPr>
          <p:grpSp>
            <p:nvGrpSpPr>
              <p:cNvPr id="38055" name="Group 167">
                <a:extLst>
                  <a:ext uri="{FF2B5EF4-FFF2-40B4-BE49-F238E27FC236}">
                    <a16:creationId xmlns:a16="http://schemas.microsoft.com/office/drawing/2014/main" id="{8F9E08CD-80BB-439C-8220-067FEB8CE6C5}"/>
                  </a:ext>
                </a:extLst>
              </p:cNvPr>
              <p:cNvGrpSpPr>
                <a:grpSpLocks/>
              </p:cNvGrpSpPr>
              <p:nvPr/>
            </p:nvGrpSpPr>
            <p:grpSpPr bwMode="auto">
              <a:xfrm>
                <a:off x="0" y="0"/>
                <a:ext cx="616" cy="576"/>
                <a:chOff x="0" y="0"/>
                <a:chExt cx="432" cy="432"/>
              </a:xfrm>
            </p:grpSpPr>
            <p:sp>
              <p:nvSpPr>
                <p:cNvPr id="38056" name="Rectangle 168">
                  <a:extLst>
                    <a:ext uri="{FF2B5EF4-FFF2-40B4-BE49-F238E27FC236}">
                      <a16:creationId xmlns:a16="http://schemas.microsoft.com/office/drawing/2014/main" id="{545677F1-87A7-4E98-A0DC-0D060972D8AE}"/>
                    </a:ext>
                  </a:extLst>
                </p:cNvPr>
                <p:cNvSpPr>
                  <a:spLocks noChangeArrowheads="1"/>
                </p:cNvSpPr>
                <p:nvPr/>
              </p:nvSpPr>
              <p:spPr bwMode="auto">
                <a:xfrm>
                  <a:off x="0" y="0"/>
                  <a:ext cx="432" cy="432"/>
                </a:xfrm>
                <a:prstGeom prst="rect">
                  <a:avLst/>
                </a:prstGeom>
                <a:solidFill>
                  <a:srgbClr val="FFFF66"/>
                </a:solidFill>
                <a:ln w="9525" cmpd="sng">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057" name="Line 169">
                  <a:extLst>
                    <a:ext uri="{FF2B5EF4-FFF2-40B4-BE49-F238E27FC236}">
                      <a16:creationId xmlns:a16="http://schemas.microsoft.com/office/drawing/2014/main" id="{63232F03-14A8-4FAF-9B3E-BCB56CDCD584}"/>
                    </a:ext>
                  </a:extLst>
                </p:cNvPr>
                <p:cNvSpPr>
                  <a:spLocks noChangeShapeType="1"/>
                </p:cNvSpPr>
                <p:nvPr/>
              </p:nvSpPr>
              <p:spPr bwMode="auto">
                <a:xfrm>
                  <a:off x="0" y="144"/>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58" name="Line 170">
                  <a:extLst>
                    <a:ext uri="{FF2B5EF4-FFF2-40B4-BE49-F238E27FC236}">
                      <a16:creationId xmlns:a16="http://schemas.microsoft.com/office/drawing/2014/main" id="{6A122329-0F9E-4E0F-B0AF-054F314676EE}"/>
                    </a:ext>
                  </a:extLst>
                </p:cNvPr>
                <p:cNvSpPr>
                  <a:spLocks noChangeShapeType="1"/>
                </p:cNvSpPr>
                <p:nvPr/>
              </p:nvSpPr>
              <p:spPr bwMode="auto">
                <a:xfrm>
                  <a:off x="0" y="288"/>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59" name="Line 171">
                  <a:extLst>
                    <a:ext uri="{FF2B5EF4-FFF2-40B4-BE49-F238E27FC236}">
                      <a16:creationId xmlns:a16="http://schemas.microsoft.com/office/drawing/2014/main" id="{ECF9C030-BF74-4C11-9069-7EB40ADB30B0}"/>
                    </a:ext>
                  </a:extLst>
                </p:cNvPr>
                <p:cNvSpPr>
                  <a:spLocks noChangeShapeType="1"/>
                </p:cNvSpPr>
                <p:nvPr/>
              </p:nvSpPr>
              <p:spPr bwMode="auto">
                <a:xfrm>
                  <a:off x="144"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60" name="Line 172">
                  <a:extLst>
                    <a:ext uri="{FF2B5EF4-FFF2-40B4-BE49-F238E27FC236}">
                      <a16:creationId xmlns:a16="http://schemas.microsoft.com/office/drawing/2014/main" id="{9FBFD097-7374-4EF5-9B11-AA0F3B3685D0}"/>
                    </a:ext>
                  </a:extLst>
                </p:cNvPr>
                <p:cNvSpPr>
                  <a:spLocks noChangeShapeType="1"/>
                </p:cNvSpPr>
                <p:nvPr/>
              </p:nvSpPr>
              <p:spPr bwMode="auto">
                <a:xfrm>
                  <a:off x="288"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8061" name="Text Box 173">
                <a:extLst>
                  <a:ext uri="{FF2B5EF4-FFF2-40B4-BE49-F238E27FC236}">
                    <a16:creationId xmlns:a16="http://schemas.microsoft.com/office/drawing/2014/main" id="{2513DD72-36F6-4D9D-BAD5-C0DA2F09BF14}"/>
                  </a:ext>
                </a:extLst>
              </p:cNvPr>
              <p:cNvSpPr txBox="1">
                <a:spLocks noChangeArrowheads="1"/>
              </p:cNvSpPr>
              <p:nvPr/>
            </p:nvSpPr>
            <p:spPr bwMode="auto">
              <a:xfrm>
                <a:off x="28" y="191"/>
                <a:ext cx="22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8</a:t>
                </a:r>
                <a:endParaRPr lang="en-US" altLang="zh-CN" sz="2400">
                  <a:latin typeface="Times New Roman" panose="02020603050405020304" pitchFamily="18" charset="0"/>
                </a:endParaRPr>
              </a:p>
            </p:txBody>
          </p:sp>
          <p:sp>
            <p:nvSpPr>
              <p:cNvPr id="38062" name="Text Box 174">
                <a:extLst>
                  <a:ext uri="{FF2B5EF4-FFF2-40B4-BE49-F238E27FC236}">
                    <a16:creationId xmlns:a16="http://schemas.microsoft.com/office/drawing/2014/main" id="{7FCCFFCC-0DBE-45B8-A950-FA853BB4BC7E}"/>
                  </a:ext>
                </a:extLst>
              </p:cNvPr>
              <p:cNvSpPr txBox="1">
                <a:spLocks noChangeArrowheads="1"/>
              </p:cNvSpPr>
              <p:nvPr/>
            </p:nvSpPr>
            <p:spPr bwMode="auto">
              <a:xfrm>
                <a:off x="28" y="0"/>
                <a:ext cx="22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1</a:t>
                </a:r>
                <a:endParaRPr lang="en-US" altLang="zh-CN" sz="2400">
                  <a:latin typeface="Times New Roman" panose="02020603050405020304" pitchFamily="18" charset="0"/>
                </a:endParaRPr>
              </a:p>
            </p:txBody>
          </p:sp>
          <p:sp>
            <p:nvSpPr>
              <p:cNvPr id="38063" name="Text Box 175">
                <a:extLst>
                  <a:ext uri="{FF2B5EF4-FFF2-40B4-BE49-F238E27FC236}">
                    <a16:creationId xmlns:a16="http://schemas.microsoft.com/office/drawing/2014/main" id="{0424C55E-F7CC-4639-825F-BDCCA6EF4F7E}"/>
                  </a:ext>
                </a:extLst>
              </p:cNvPr>
              <p:cNvSpPr txBox="1">
                <a:spLocks noChangeArrowheads="1"/>
              </p:cNvSpPr>
              <p:nvPr/>
            </p:nvSpPr>
            <p:spPr bwMode="auto">
              <a:xfrm>
                <a:off x="447" y="0"/>
                <a:ext cx="22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3</a:t>
                </a:r>
                <a:endParaRPr lang="en-US" altLang="zh-CN" sz="2400">
                  <a:latin typeface="Times New Roman" panose="02020603050405020304" pitchFamily="18" charset="0"/>
                </a:endParaRPr>
              </a:p>
            </p:txBody>
          </p:sp>
          <p:sp>
            <p:nvSpPr>
              <p:cNvPr id="38064" name="Text Box 176">
                <a:extLst>
                  <a:ext uri="{FF2B5EF4-FFF2-40B4-BE49-F238E27FC236}">
                    <a16:creationId xmlns:a16="http://schemas.microsoft.com/office/drawing/2014/main" id="{EF53C6AC-5BDE-43C4-839C-4396D707F00A}"/>
                  </a:ext>
                </a:extLst>
              </p:cNvPr>
              <p:cNvSpPr txBox="1">
                <a:spLocks noChangeArrowheads="1"/>
              </p:cNvSpPr>
              <p:nvPr/>
            </p:nvSpPr>
            <p:spPr bwMode="auto">
              <a:xfrm>
                <a:off x="220" y="0"/>
                <a:ext cx="22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2</a:t>
                </a:r>
                <a:endParaRPr lang="en-US" altLang="zh-CN" sz="2400">
                  <a:latin typeface="Times New Roman" panose="02020603050405020304" pitchFamily="18" charset="0"/>
                </a:endParaRPr>
              </a:p>
            </p:txBody>
          </p:sp>
          <p:sp>
            <p:nvSpPr>
              <p:cNvPr id="38065" name="Text Box 177">
                <a:extLst>
                  <a:ext uri="{FF2B5EF4-FFF2-40B4-BE49-F238E27FC236}">
                    <a16:creationId xmlns:a16="http://schemas.microsoft.com/office/drawing/2014/main" id="{093C8F98-1ECC-4619-9EC6-0553CD2BD6D2}"/>
                  </a:ext>
                </a:extLst>
              </p:cNvPr>
              <p:cNvSpPr txBox="1">
                <a:spLocks noChangeArrowheads="1"/>
              </p:cNvSpPr>
              <p:nvPr/>
            </p:nvSpPr>
            <p:spPr bwMode="auto">
              <a:xfrm>
                <a:off x="449" y="191"/>
                <a:ext cx="226"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4</a:t>
                </a:r>
                <a:endParaRPr lang="en-US" altLang="zh-CN" sz="2400">
                  <a:latin typeface="Times New Roman" panose="02020603050405020304" pitchFamily="18" charset="0"/>
                </a:endParaRPr>
              </a:p>
            </p:txBody>
          </p:sp>
          <p:sp>
            <p:nvSpPr>
              <p:cNvPr id="38066" name="Text Box 178">
                <a:extLst>
                  <a:ext uri="{FF2B5EF4-FFF2-40B4-BE49-F238E27FC236}">
                    <a16:creationId xmlns:a16="http://schemas.microsoft.com/office/drawing/2014/main" id="{32B26203-9672-4B5C-8973-81D71273FC30}"/>
                  </a:ext>
                </a:extLst>
              </p:cNvPr>
              <p:cNvSpPr txBox="1">
                <a:spLocks noChangeArrowheads="1"/>
              </p:cNvSpPr>
              <p:nvPr/>
            </p:nvSpPr>
            <p:spPr bwMode="auto">
              <a:xfrm>
                <a:off x="447" y="384"/>
                <a:ext cx="22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5</a:t>
                </a:r>
                <a:endParaRPr lang="en-US" altLang="zh-CN" sz="2400">
                  <a:latin typeface="Times New Roman" panose="02020603050405020304" pitchFamily="18" charset="0"/>
                </a:endParaRPr>
              </a:p>
            </p:txBody>
          </p:sp>
          <p:sp>
            <p:nvSpPr>
              <p:cNvPr id="38067" name="Text Box 179">
                <a:extLst>
                  <a:ext uri="{FF2B5EF4-FFF2-40B4-BE49-F238E27FC236}">
                    <a16:creationId xmlns:a16="http://schemas.microsoft.com/office/drawing/2014/main" id="{C7D68CD0-ECCA-4809-9030-2D23030C1D7A}"/>
                  </a:ext>
                </a:extLst>
              </p:cNvPr>
              <p:cNvSpPr txBox="1">
                <a:spLocks noChangeArrowheads="1"/>
              </p:cNvSpPr>
              <p:nvPr/>
            </p:nvSpPr>
            <p:spPr bwMode="auto">
              <a:xfrm>
                <a:off x="219" y="384"/>
                <a:ext cx="22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6</a:t>
                </a:r>
                <a:endParaRPr lang="en-US" altLang="zh-CN" sz="2400">
                  <a:latin typeface="Times New Roman" panose="02020603050405020304" pitchFamily="18" charset="0"/>
                </a:endParaRPr>
              </a:p>
            </p:txBody>
          </p:sp>
          <p:sp>
            <p:nvSpPr>
              <p:cNvPr id="38068" name="Text Box 180">
                <a:extLst>
                  <a:ext uri="{FF2B5EF4-FFF2-40B4-BE49-F238E27FC236}">
                    <a16:creationId xmlns:a16="http://schemas.microsoft.com/office/drawing/2014/main" id="{322DDDBE-2C1C-49F4-ACBC-16C0EBF0389D}"/>
                  </a:ext>
                </a:extLst>
              </p:cNvPr>
              <p:cNvSpPr txBox="1">
                <a:spLocks noChangeArrowheads="1"/>
              </p:cNvSpPr>
              <p:nvPr/>
            </p:nvSpPr>
            <p:spPr bwMode="auto">
              <a:xfrm>
                <a:off x="25" y="384"/>
                <a:ext cx="22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7</a:t>
                </a:r>
                <a:endParaRPr lang="en-US" altLang="zh-CN" sz="2400">
                  <a:latin typeface="Times New Roman" panose="02020603050405020304" pitchFamily="18" charset="0"/>
                </a:endParaRPr>
              </a:p>
            </p:txBody>
          </p:sp>
        </p:grpSp>
        <p:grpSp>
          <p:nvGrpSpPr>
            <p:cNvPr id="38069" name="Group 181">
              <a:extLst>
                <a:ext uri="{FF2B5EF4-FFF2-40B4-BE49-F238E27FC236}">
                  <a16:creationId xmlns:a16="http://schemas.microsoft.com/office/drawing/2014/main" id="{2F93B1AF-7FBE-427F-BEF2-19F41EFA1489}"/>
                </a:ext>
              </a:extLst>
            </p:cNvPr>
            <p:cNvGrpSpPr>
              <a:grpSpLocks/>
            </p:cNvGrpSpPr>
            <p:nvPr/>
          </p:nvGrpSpPr>
          <p:grpSpPr bwMode="auto">
            <a:xfrm>
              <a:off x="662" y="240"/>
              <a:ext cx="538" cy="517"/>
              <a:chOff x="0" y="0"/>
              <a:chExt cx="538" cy="517"/>
            </a:xfrm>
          </p:grpSpPr>
          <p:grpSp>
            <p:nvGrpSpPr>
              <p:cNvPr id="38070" name="Group 182">
                <a:extLst>
                  <a:ext uri="{FF2B5EF4-FFF2-40B4-BE49-F238E27FC236}">
                    <a16:creationId xmlns:a16="http://schemas.microsoft.com/office/drawing/2014/main" id="{0C516798-FBBF-4486-A64B-81E9DA850C58}"/>
                  </a:ext>
                </a:extLst>
              </p:cNvPr>
              <p:cNvGrpSpPr>
                <a:grpSpLocks/>
              </p:cNvGrpSpPr>
              <p:nvPr/>
            </p:nvGrpSpPr>
            <p:grpSpPr bwMode="auto">
              <a:xfrm>
                <a:off x="0" y="0"/>
                <a:ext cx="491" cy="458"/>
                <a:chOff x="0" y="0"/>
                <a:chExt cx="432" cy="432"/>
              </a:xfrm>
            </p:grpSpPr>
            <p:sp>
              <p:nvSpPr>
                <p:cNvPr id="38071" name="Rectangle 183">
                  <a:extLst>
                    <a:ext uri="{FF2B5EF4-FFF2-40B4-BE49-F238E27FC236}">
                      <a16:creationId xmlns:a16="http://schemas.microsoft.com/office/drawing/2014/main" id="{53194971-31BA-482B-9E5E-3F4EBDD5047B}"/>
                    </a:ext>
                  </a:extLst>
                </p:cNvPr>
                <p:cNvSpPr>
                  <a:spLocks noChangeArrowheads="1"/>
                </p:cNvSpPr>
                <p:nvPr/>
              </p:nvSpPr>
              <p:spPr bwMode="auto">
                <a:xfrm>
                  <a:off x="0" y="0"/>
                  <a:ext cx="432" cy="432"/>
                </a:xfrm>
                <a:prstGeom prst="rect">
                  <a:avLst/>
                </a:prstGeom>
                <a:solidFill>
                  <a:srgbClr val="FFFF66"/>
                </a:solidFill>
                <a:ln w="9525" cmpd="sng">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072" name="Line 184">
                  <a:extLst>
                    <a:ext uri="{FF2B5EF4-FFF2-40B4-BE49-F238E27FC236}">
                      <a16:creationId xmlns:a16="http://schemas.microsoft.com/office/drawing/2014/main" id="{66B55AA2-67DB-4599-B658-215ED4C8D768}"/>
                    </a:ext>
                  </a:extLst>
                </p:cNvPr>
                <p:cNvSpPr>
                  <a:spLocks noChangeShapeType="1"/>
                </p:cNvSpPr>
                <p:nvPr/>
              </p:nvSpPr>
              <p:spPr bwMode="auto">
                <a:xfrm>
                  <a:off x="0" y="144"/>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73" name="Line 185">
                  <a:extLst>
                    <a:ext uri="{FF2B5EF4-FFF2-40B4-BE49-F238E27FC236}">
                      <a16:creationId xmlns:a16="http://schemas.microsoft.com/office/drawing/2014/main" id="{9DA269CB-F760-4F59-ADF6-F8202063374A}"/>
                    </a:ext>
                  </a:extLst>
                </p:cNvPr>
                <p:cNvSpPr>
                  <a:spLocks noChangeShapeType="1"/>
                </p:cNvSpPr>
                <p:nvPr/>
              </p:nvSpPr>
              <p:spPr bwMode="auto">
                <a:xfrm>
                  <a:off x="0" y="288"/>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74" name="Line 186">
                  <a:extLst>
                    <a:ext uri="{FF2B5EF4-FFF2-40B4-BE49-F238E27FC236}">
                      <a16:creationId xmlns:a16="http://schemas.microsoft.com/office/drawing/2014/main" id="{823ABA72-09A8-486F-BD57-D22DE446F595}"/>
                    </a:ext>
                  </a:extLst>
                </p:cNvPr>
                <p:cNvSpPr>
                  <a:spLocks noChangeShapeType="1"/>
                </p:cNvSpPr>
                <p:nvPr/>
              </p:nvSpPr>
              <p:spPr bwMode="auto">
                <a:xfrm>
                  <a:off x="144"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75" name="Line 187">
                  <a:extLst>
                    <a:ext uri="{FF2B5EF4-FFF2-40B4-BE49-F238E27FC236}">
                      <a16:creationId xmlns:a16="http://schemas.microsoft.com/office/drawing/2014/main" id="{67B6AC2E-F1C2-473D-8EE5-E0B98C84FF3F}"/>
                    </a:ext>
                  </a:extLst>
                </p:cNvPr>
                <p:cNvSpPr>
                  <a:spLocks noChangeShapeType="1"/>
                </p:cNvSpPr>
                <p:nvPr/>
              </p:nvSpPr>
              <p:spPr bwMode="auto">
                <a:xfrm>
                  <a:off x="288"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8076" name="Text Box 188">
                <a:extLst>
                  <a:ext uri="{FF2B5EF4-FFF2-40B4-BE49-F238E27FC236}">
                    <a16:creationId xmlns:a16="http://schemas.microsoft.com/office/drawing/2014/main" id="{1C44973D-1137-415B-9F72-7E94BB57D94B}"/>
                  </a:ext>
                </a:extLst>
              </p:cNvPr>
              <p:cNvSpPr txBox="1">
                <a:spLocks noChangeArrowheads="1"/>
              </p:cNvSpPr>
              <p:nvPr/>
            </p:nvSpPr>
            <p:spPr bwMode="auto">
              <a:xfrm>
                <a:off x="22"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1</a:t>
                </a:r>
                <a:endParaRPr lang="en-US" altLang="zh-CN" sz="2400">
                  <a:latin typeface="Times New Roman" panose="02020603050405020304" pitchFamily="18" charset="0"/>
                </a:endParaRPr>
              </a:p>
            </p:txBody>
          </p:sp>
          <p:sp>
            <p:nvSpPr>
              <p:cNvPr id="38077" name="Text Box 189">
                <a:extLst>
                  <a:ext uri="{FF2B5EF4-FFF2-40B4-BE49-F238E27FC236}">
                    <a16:creationId xmlns:a16="http://schemas.microsoft.com/office/drawing/2014/main" id="{1D6850EC-5773-498E-8FD2-672FDAB8BD02}"/>
                  </a:ext>
                </a:extLst>
              </p:cNvPr>
              <p:cNvSpPr txBox="1">
                <a:spLocks noChangeArrowheads="1"/>
              </p:cNvSpPr>
              <p:nvPr/>
            </p:nvSpPr>
            <p:spPr bwMode="auto">
              <a:xfrm>
                <a:off x="16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2</a:t>
                </a:r>
                <a:endParaRPr lang="en-US" altLang="zh-CN" sz="2400">
                  <a:latin typeface="Times New Roman" panose="02020603050405020304" pitchFamily="18" charset="0"/>
                </a:endParaRPr>
              </a:p>
            </p:txBody>
          </p:sp>
          <p:sp>
            <p:nvSpPr>
              <p:cNvPr id="38078" name="Text Box 190">
                <a:extLst>
                  <a:ext uri="{FF2B5EF4-FFF2-40B4-BE49-F238E27FC236}">
                    <a16:creationId xmlns:a16="http://schemas.microsoft.com/office/drawing/2014/main" id="{5113A15D-CDE0-4654-B7E3-E97704E4E03A}"/>
                  </a:ext>
                </a:extLst>
              </p:cNvPr>
              <p:cNvSpPr txBox="1">
                <a:spLocks noChangeArrowheads="1"/>
              </p:cNvSpPr>
              <p:nvPr/>
            </p:nvSpPr>
            <p:spPr bwMode="auto">
              <a:xfrm>
                <a:off x="3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3</a:t>
                </a:r>
                <a:endParaRPr lang="en-US" altLang="zh-CN" sz="2400">
                  <a:latin typeface="Times New Roman" panose="02020603050405020304" pitchFamily="18" charset="0"/>
                </a:endParaRPr>
              </a:p>
            </p:txBody>
          </p:sp>
          <p:sp>
            <p:nvSpPr>
              <p:cNvPr id="38079" name="Text Box 191">
                <a:extLst>
                  <a:ext uri="{FF2B5EF4-FFF2-40B4-BE49-F238E27FC236}">
                    <a16:creationId xmlns:a16="http://schemas.microsoft.com/office/drawing/2014/main" id="{1A51535F-3073-4A84-9ED6-73730C201366}"/>
                  </a:ext>
                </a:extLst>
              </p:cNvPr>
              <p:cNvSpPr txBox="1">
                <a:spLocks noChangeArrowheads="1"/>
              </p:cNvSpPr>
              <p:nvPr/>
            </p:nvSpPr>
            <p:spPr bwMode="auto">
              <a:xfrm>
                <a:off x="166" y="14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8</a:t>
                </a:r>
                <a:endParaRPr lang="en-US" altLang="zh-CN" sz="2400">
                  <a:latin typeface="Times New Roman" panose="02020603050405020304" pitchFamily="18" charset="0"/>
                </a:endParaRPr>
              </a:p>
            </p:txBody>
          </p:sp>
          <p:sp>
            <p:nvSpPr>
              <p:cNvPr id="38080" name="Text Box 192">
                <a:extLst>
                  <a:ext uri="{FF2B5EF4-FFF2-40B4-BE49-F238E27FC236}">
                    <a16:creationId xmlns:a16="http://schemas.microsoft.com/office/drawing/2014/main" id="{4192A941-AF53-4C41-8A70-03E6D4FEB9E0}"/>
                  </a:ext>
                </a:extLst>
              </p:cNvPr>
              <p:cNvSpPr txBox="1">
                <a:spLocks noChangeArrowheads="1"/>
              </p:cNvSpPr>
              <p:nvPr/>
            </p:nvSpPr>
            <p:spPr bwMode="auto">
              <a:xfrm>
                <a:off x="358"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4</a:t>
                </a:r>
                <a:endParaRPr lang="en-US" altLang="zh-CN" sz="2400">
                  <a:latin typeface="Times New Roman" panose="02020603050405020304" pitchFamily="18" charset="0"/>
                </a:endParaRPr>
              </a:p>
            </p:txBody>
          </p:sp>
          <p:sp>
            <p:nvSpPr>
              <p:cNvPr id="38081" name="Text Box 193">
                <a:extLst>
                  <a:ext uri="{FF2B5EF4-FFF2-40B4-BE49-F238E27FC236}">
                    <a16:creationId xmlns:a16="http://schemas.microsoft.com/office/drawing/2014/main" id="{6AF10523-3D11-4F60-96CB-B96B269DC085}"/>
                  </a:ext>
                </a:extLst>
              </p:cNvPr>
              <p:cNvSpPr txBox="1">
                <a:spLocks noChangeArrowheads="1"/>
              </p:cNvSpPr>
              <p:nvPr/>
            </p:nvSpPr>
            <p:spPr bwMode="auto">
              <a:xfrm>
                <a:off x="356"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5</a:t>
                </a:r>
                <a:endParaRPr lang="en-US" altLang="zh-CN" sz="2400">
                  <a:latin typeface="Times New Roman" panose="02020603050405020304" pitchFamily="18" charset="0"/>
                </a:endParaRPr>
              </a:p>
            </p:txBody>
          </p:sp>
          <p:sp>
            <p:nvSpPr>
              <p:cNvPr id="38082" name="Text Box 194">
                <a:extLst>
                  <a:ext uri="{FF2B5EF4-FFF2-40B4-BE49-F238E27FC236}">
                    <a16:creationId xmlns:a16="http://schemas.microsoft.com/office/drawing/2014/main" id="{6C0570BD-5BFC-4A42-BCCD-DC73BAE0C3EB}"/>
                  </a:ext>
                </a:extLst>
              </p:cNvPr>
              <p:cNvSpPr txBox="1">
                <a:spLocks noChangeArrowheads="1"/>
              </p:cNvSpPr>
              <p:nvPr/>
            </p:nvSpPr>
            <p:spPr bwMode="auto">
              <a:xfrm>
                <a:off x="175"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6</a:t>
                </a:r>
                <a:endParaRPr lang="en-US" altLang="zh-CN" sz="2400">
                  <a:latin typeface="Times New Roman" panose="02020603050405020304" pitchFamily="18" charset="0"/>
                </a:endParaRPr>
              </a:p>
            </p:txBody>
          </p:sp>
          <p:sp>
            <p:nvSpPr>
              <p:cNvPr id="38083" name="Text Box 195">
                <a:extLst>
                  <a:ext uri="{FF2B5EF4-FFF2-40B4-BE49-F238E27FC236}">
                    <a16:creationId xmlns:a16="http://schemas.microsoft.com/office/drawing/2014/main" id="{840FD8DC-CA4C-4674-BF6C-F827D30F5573}"/>
                  </a:ext>
                </a:extLst>
              </p:cNvPr>
              <p:cNvSpPr txBox="1">
                <a:spLocks noChangeArrowheads="1"/>
              </p:cNvSpPr>
              <p:nvPr/>
            </p:nvSpPr>
            <p:spPr bwMode="auto">
              <a:xfrm>
                <a:off x="20" y="14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7</a:t>
                </a:r>
                <a:endParaRPr lang="en-US" altLang="zh-CN" sz="2400">
                  <a:latin typeface="Times New Roman" panose="02020603050405020304" pitchFamily="18" charset="0"/>
                </a:endParaRPr>
              </a:p>
            </p:txBody>
          </p:sp>
        </p:grpSp>
      </p:grpSp>
      <p:sp>
        <p:nvSpPr>
          <p:cNvPr id="38084" name="Text Box 196">
            <a:extLst>
              <a:ext uri="{FF2B5EF4-FFF2-40B4-BE49-F238E27FC236}">
                <a16:creationId xmlns:a16="http://schemas.microsoft.com/office/drawing/2014/main" id="{F6CF58DF-1192-4C81-97B1-AE8EF3DFDB5B}"/>
              </a:ext>
            </a:extLst>
          </p:cNvPr>
          <p:cNvSpPr txBox="1">
            <a:spLocks noChangeArrowheads="1"/>
          </p:cNvSpPr>
          <p:nvPr/>
        </p:nvSpPr>
        <p:spPr bwMode="auto">
          <a:xfrm>
            <a:off x="3935761" y="6021388"/>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Times New Roman" panose="02020603050405020304" pitchFamily="18" charset="0"/>
              </a:rPr>
              <a:t>5+0</a:t>
            </a:r>
          </a:p>
        </p:txBody>
      </p:sp>
      <p:sp>
        <p:nvSpPr>
          <p:cNvPr id="38085" name="Text Box 197">
            <a:extLst>
              <a:ext uri="{FF2B5EF4-FFF2-40B4-BE49-F238E27FC236}">
                <a16:creationId xmlns:a16="http://schemas.microsoft.com/office/drawing/2014/main" id="{1E858A68-0C8E-40BD-9549-58DE70878516}"/>
              </a:ext>
            </a:extLst>
          </p:cNvPr>
          <p:cNvSpPr txBox="1">
            <a:spLocks noChangeArrowheads="1"/>
          </p:cNvSpPr>
          <p:nvPr/>
        </p:nvSpPr>
        <p:spPr bwMode="auto">
          <a:xfrm>
            <a:off x="6456364" y="6021388"/>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Times New Roman" panose="02020603050405020304" pitchFamily="18" charset="0"/>
              </a:rPr>
              <a:t>5+2</a:t>
            </a:r>
          </a:p>
        </p:txBody>
      </p:sp>
      <p:sp>
        <p:nvSpPr>
          <p:cNvPr id="38086" name="Text Box 198">
            <a:extLst>
              <a:ext uri="{FF2B5EF4-FFF2-40B4-BE49-F238E27FC236}">
                <a16:creationId xmlns:a16="http://schemas.microsoft.com/office/drawing/2014/main" id="{205CED96-B197-4782-AC65-23CFF5A31883}"/>
              </a:ext>
            </a:extLst>
          </p:cNvPr>
          <p:cNvSpPr txBox="1">
            <a:spLocks noChangeArrowheads="1"/>
          </p:cNvSpPr>
          <p:nvPr/>
        </p:nvSpPr>
        <p:spPr bwMode="auto">
          <a:xfrm>
            <a:off x="5199063" y="7953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Times New Roman" panose="02020603050405020304" pitchFamily="18" charset="0"/>
            </a:endParaRPr>
          </a:p>
        </p:txBody>
      </p:sp>
      <p:sp>
        <p:nvSpPr>
          <p:cNvPr id="38087" name="Text Box 199">
            <a:extLst>
              <a:ext uri="{FF2B5EF4-FFF2-40B4-BE49-F238E27FC236}">
                <a16:creationId xmlns:a16="http://schemas.microsoft.com/office/drawing/2014/main" id="{5D48A39E-0729-4FF2-8D3E-6F00074A2D45}"/>
              </a:ext>
            </a:extLst>
          </p:cNvPr>
          <p:cNvSpPr txBox="1">
            <a:spLocks noChangeArrowheads="1"/>
          </p:cNvSpPr>
          <p:nvPr/>
        </p:nvSpPr>
        <p:spPr bwMode="auto">
          <a:xfrm>
            <a:off x="4400551" y="522288"/>
            <a:ext cx="542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Times New Roman" panose="02020603050405020304" pitchFamily="18" charset="0"/>
              </a:rPr>
              <a:t>0+5</a:t>
            </a:r>
          </a:p>
        </p:txBody>
      </p:sp>
      <p:grpSp>
        <p:nvGrpSpPr>
          <p:cNvPr id="38088" name="Group 200">
            <a:extLst>
              <a:ext uri="{FF2B5EF4-FFF2-40B4-BE49-F238E27FC236}">
                <a16:creationId xmlns:a16="http://schemas.microsoft.com/office/drawing/2014/main" id="{13CD34BD-1251-4997-B778-C6AE45FFB1AE}"/>
              </a:ext>
            </a:extLst>
          </p:cNvPr>
          <p:cNvGrpSpPr>
            <a:grpSpLocks/>
          </p:cNvGrpSpPr>
          <p:nvPr/>
        </p:nvGrpSpPr>
        <p:grpSpPr bwMode="auto">
          <a:xfrm>
            <a:off x="4673601" y="103189"/>
            <a:ext cx="1317625" cy="820737"/>
            <a:chOff x="0" y="0"/>
            <a:chExt cx="830" cy="517"/>
          </a:xfrm>
        </p:grpSpPr>
        <p:sp>
          <p:nvSpPr>
            <p:cNvPr id="38089" name="Text Box 201">
              <a:extLst>
                <a:ext uri="{FF2B5EF4-FFF2-40B4-BE49-F238E27FC236}">
                  <a16:creationId xmlns:a16="http://schemas.microsoft.com/office/drawing/2014/main" id="{64D6D039-2182-4444-B13B-981778B63872}"/>
                </a:ext>
              </a:extLst>
            </p:cNvPr>
            <p:cNvSpPr txBox="1">
              <a:spLocks noChangeArrowheads="1"/>
            </p:cNvSpPr>
            <p:nvPr/>
          </p:nvSpPr>
          <p:spPr bwMode="auto">
            <a:xfrm>
              <a:off x="648"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5</a:t>
              </a:r>
              <a:endParaRPr lang="en-US" altLang="zh-CN" sz="2400">
                <a:latin typeface="Times New Roman" panose="02020603050405020304" pitchFamily="18" charset="0"/>
              </a:endParaRPr>
            </a:p>
          </p:txBody>
        </p:sp>
        <p:sp>
          <p:nvSpPr>
            <p:cNvPr id="38090" name="Text Box 202">
              <a:extLst>
                <a:ext uri="{FF2B5EF4-FFF2-40B4-BE49-F238E27FC236}">
                  <a16:creationId xmlns:a16="http://schemas.microsoft.com/office/drawing/2014/main" id="{8E3F199A-162C-4848-BD7D-7EF2061BFAD0}"/>
                </a:ext>
              </a:extLst>
            </p:cNvPr>
            <p:cNvSpPr txBox="1">
              <a:spLocks noChangeArrowheads="1"/>
            </p:cNvSpPr>
            <p:nvPr/>
          </p:nvSpPr>
          <p:spPr bwMode="auto">
            <a:xfrm>
              <a:off x="312" y="30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7</a:t>
              </a:r>
              <a:endParaRPr lang="en-US" altLang="zh-CN" sz="2400">
                <a:latin typeface="Times New Roman" panose="02020603050405020304" pitchFamily="18" charset="0"/>
              </a:endParaRPr>
            </a:p>
          </p:txBody>
        </p:sp>
        <p:sp>
          <p:nvSpPr>
            <p:cNvPr id="38091" name="Text Box 203">
              <a:extLst>
                <a:ext uri="{FF2B5EF4-FFF2-40B4-BE49-F238E27FC236}">
                  <a16:creationId xmlns:a16="http://schemas.microsoft.com/office/drawing/2014/main" id="{9F9EBBF0-7B64-4DB8-9B57-FC76D2C44086}"/>
                </a:ext>
              </a:extLst>
            </p:cNvPr>
            <p:cNvSpPr txBox="1">
              <a:spLocks noChangeArrowheads="1"/>
            </p:cNvSpPr>
            <p:nvPr/>
          </p:nvSpPr>
          <p:spPr bwMode="auto">
            <a:xfrm>
              <a:off x="0" y="3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FF0000"/>
                  </a:solidFill>
                  <a:latin typeface="Times New Roman" panose="02020603050405020304" pitchFamily="18" charset="0"/>
                </a:rPr>
                <a:t>1</a:t>
              </a:r>
              <a:endParaRPr lang="en-US" altLang="zh-CN" sz="2400">
                <a:solidFill>
                  <a:srgbClr val="FF0000"/>
                </a:solidFill>
                <a:latin typeface="Times New Roman" panose="02020603050405020304" pitchFamily="18" charset="0"/>
              </a:endParaRPr>
            </a:p>
          </p:txBody>
        </p:sp>
        <p:grpSp>
          <p:nvGrpSpPr>
            <p:cNvPr id="38092" name="Group 204">
              <a:extLst>
                <a:ext uri="{FF2B5EF4-FFF2-40B4-BE49-F238E27FC236}">
                  <a16:creationId xmlns:a16="http://schemas.microsoft.com/office/drawing/2014/main" id="{5D85EFA7-D227-440C-BD7E-7BB56D109622}"/>
                </a:ext>
              </a:extLst>
            </p:cNvPr>
            <p:cNvGrpSpPr>
              <a:grpSpLocks/>
            </p:cNvGrpSpPr>
            <p:nvPr/>
          </p:nvGrpSpPr>
          <p:grpSpPr bwMode="auto">
            <a:xfrm>
              <a:off x="292" y="0"/>
              <a:ext cx="538" cy="458"/>
              <a:chOff x="0" y="0"/>
              <a:chExt cx="538" cy="458"/>
            </a:xfrm>
          </p:grpSpPr>
          <p:grpSp>
            <p:nvGrpSpPr>
              <p:cNvPr id="38093" name="Group 205">
                <a:extLst>
                  <a:ext uri="{FF2B5EF4-FFF2-40B4-BE49-F238E27FC236}">
                    <a16:creationId xmlns:a16="http://schemas.microsoft.com/office/drawing/2014/main" id="{3EBF69E1-E7D1-4DB6-A6C6-38A9D2F7BE2C}"/>
                  </a:ext>
                </a:extLst>
              </p:cNvPr>
              <p:cNvGrpSpPr>
                <a:grpSpLocks/>
              </p:cNvGrpSpPr>
              <p:nvPr/>
            </p:nvGrpSpPr>
            <p:grpSpPr bwMode="auto">
              <a:xfrm>
                <a:off x="0" y="0"/>
                <a:ext cx="491" cy="458"/>
                <a:chOff x="0" y="0"/>
                <a:chExt cx="432" cy="432"/>
              </a:xfrm>
            </p:grpSpPr>
            <p:sp>
              <p:nvSpPr>
                <p:cNvPr id="38094" name="Rectangle 206">
                  <a:extLst>
                    <a:ext uri="{FF2B5EF4-FFF2-40B4-BE49-F238E27FC236}">
                      <a16:creationId xmlns:a16="http://schemas.microsoft.com/office/drawing/2014/main" id="{A6753A87-5100-4C29-90C9-17EB73F79186}"/>
                    </a:ext>
                  </a:extLst>
                </p:cNvPr>
                <p:cNvSpPr>
                  <a:spLocks noChangeArrowheads="1"/>
                </p:cNvSpPr>
                <p:nvPr/>
              </p:nvSpPr>
              <p:spPr bwMode="auto">
                <a:xfrm>
                  <a:off x="0" y="0"/>
                  <a:ext cx="432" cy="432"/>
                </a:xfrm>
                <a:prstGeom prst="rect">
                  <a:avLst/>
                </a:prstGeom>
                <a:solidFill>
                  <a:srgbClr val="FFFF66"/>
                </a:solidFill>
                <a:ln w="9525" cmpd="sng">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095" name="Line 207">
                  <a:extLst>
                    <a:ext uri="{FF2B5EF4-FFF2-40B4-BE49-F238E27FC236}">
                      <a16:creationId xmlns:a16="http://schemas.microsoft.com/office/drawing/2014/main" id="{A7A49A70-A68D-4167-8282-3DF60E36133F}"/>
                    </a:ext>
                  </a:extLst>
                </p:cNvPr>
                <p:cNvSpPr>
                  <a:spLocks noChangeShapeType="1"/>
                </p:cNvSpPr>
                <p:nvPr/>
              </p:nvSpPr>
              <p:spPr bwMode="auto">
                <a:xfrm>
                  <a:off x="0" y="144"/>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96" name="Line 208">
                  <a:extLst>
                    <a:ext uri="{FF2B5EF4-FFF2-40B4-BE49-F238E27FC236}">
                      <a16:creationId xmlns:a16="http://schemas.microsoft.com/office/drawing/2014/main" id="{03AAE5B7-A17F-4550-9EA4-18BBBC9E71AC}"/>
                    </a:ext>
                  </a:extLst>
                </p:cNvPr>
                <p:cNvSpPr>
                  <a:spLocks noChangeShapeType="1"/>
                </p:cNvSpPr>
                <p:nvPr/>
              </p:nvSpPr>
              <p:spPr bwMode="auto">
                <a:xfrm>
                  <a:off x="0" y="288"/>
                  <a:ext cx="432" cy="0"/>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97" name="Line 209">
                  <a:extLst>
                    <a:ext uri="{FF2B5EF4-FFF2-40B4-BE49-F238E27FC236}">
                      <a16:creationId xmlns:a16="http://schemas.microsoft.com/office/drawing/2014/main" id="{9D2A578D-B600-40E3-B877-DD3F2C1DE344}"/>
                    </a:ext>
                  </a:extLst>
                </p:cNvPr>
                <p:cNvSpPr>
                  <a:spLocks noChangeShapeType="1"/>
                </p:cNvSpPr>
                <p:nvPr/>
              </p:nvSpPr>
              <p:spPr bwMode="auto">
                <a:xfrm>
                  <a:off x="144"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098" name="Line 210">
                  <a:extLst>
                    <a:ext uri="{FF2B5EF4-FFF2-40B4-BE49-F238E27FC236}">
                      <a16:creationId xmlns:a16="http://schemas.microsoft.com/office/drawing/2014/main" id="{FEF4CB33-83B4-487D-9C30-ED2B8D3B35EC}"/>
                    </a:ext>
                  </a:extLst>
                </p:cNvPr>
                <p:cNvSpPr>
                  <a:spLocks noChangeShapeType="1"/>
                </p:cNvSpPr>
                <p:nvPr/>
              </p:nvSpPr>
              <p:spPr bwMode="auto">
                <a:xfrm>
                  <a:off x="288" y="0"/>
                  <a:ext cx="0" cy="432"/>
                </a:xfrm>
                <a:prstGeom prst="line">
                  <a:avLst/>
                </a:prstGeom>
                <a:noFill/>
                <a:ln w="9525" cmpd="sng">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8099" name="Text Box 211">
                <a:extLst>
                  <a:ext uri="{FF2B5EF4-FFF2-40B4-BE49-F238E27FC236}">
                    <a16:creationId xmlns:a16="http://schemas.microsoft.com/office/drawing/2014/main" id="{C5385C95-CAF5-47A4-BFAB-C30F01E88318}"/>
                  </a:ext>
                </a:extLst>
              </p:cNvPr>
              <p:cNvSpPr txBox="1">
                <a:spLocks noChangeArrowheads="1"/>
              </p:cNvSpPr>
              <p:nvPr/>
            </p:nvSpPr>
            <p:spPr bwMode="auto">
              <a:xfrm>
                <a:off x="22"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1</a:t>
                </a:r>
                <a:endParaRPr lang="en-US" altLang="zh-CN" sz="2400">
                  <a:latin typeface="Times New Roman" panose="02020603050405020304" pitchFamily="18" charset="0"/>
                </a:endParaRPr>
              </a:p>
            </p:txBody>
          </p:sp>
          <p:sp>
            <p:nvSpPr>
              <p:cNvPr id="38100" name="Text Box 212">
                <a:extLst>
                  <a:ext uri="{FF2B5EF4-FFF2-40B4-BE49-F238E27FC236}">
                    <a16:creationId xmlns:a16="http://schemas.microsoft.com/office/drawing/2014/main" id="{B23E60BD-7791-4A00-AE81-023785259744}"/>
                  </a:ext>
                </a:extLst>
              </p:cNvPr>
              <p:cNvSpPr txBox="1">
                <a:spLocks noChangeArrowheads="1"/>
              </p:cNvSpPr>
              <p:nvPr/>
            </p:nvSpPr>
            <p:spPr bwMode="auto">
              <a:xfrm>
                <a:off x="22"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2</a:t>
                </a:r>
                <a:endParaRPr lang="en-US" altLang="zh-CN" sz="2400">
                  <a:latin typeface="Times New Roman" panose="02020603050405020304" pitchFamily="18" charset="0"/>
                </a:endParaRPr>
              </a:p>
            </p:txBody>
          </p:sp>
          <p:sp>
            <p:nvSpPr>
              <p:cNvPr id="38101" name="Text Box 213">
                <a:extLst>
                  <a:ext uri="{FF2B5EF4-FFF2-40B4-BE49-F238E27FC236}">
                    <a16:creationId xmlns:a16="http://schemas.microsoft.com/office/drawing/2014/main" id="{36BB97D3-6411-4BAC-847F-CDA3274E6328}"/>
                  </a:ext>
                </a:extLst>
              </p:cNvPr>
              <p:cNvSpPr txBox="1">
                <a:spLocks noChangeArrowheads="1"/>
              </p:cNvSpPr>
              <p:nvPr/>
            </p:nvSpPr>
            <p:spPr bwMode="auto">
              <a:xfrm>
                <a:off x="356"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3</a:t>
                </a:r>
                <a:endParaRPr lang="en-US" altLang="zh-CN" sz="2400">
                  <a:latin typeface="Times New Roman" panose="02020603050405020304" pitchFamily="18" charset="0"/>
                </a:endParaRPr>
              </a:p>
            </p:txBody>
          </p:sp>
          <p:sp>
            <p:nvSpPr>
              <p:cNvPr id="38102" name="Text Box 214">
                <a:extLst>
                  <a:ext uri="{FF2B5EF4-FFF2-40B4-BE49-F238E27FC236}">
                    <a16:creationId xmlns:a16="http://schemas.microsoft.com/office/drawing/2014/main" id="{3C8A95EF-53FB-4DC3-854F-3B2B568294CA}"/>
                  </a:ext>
                </a:extLst>
              </p:cNvPr>
              <p:cNvSpPr txBox="1">
                <a:spLocks noChangeArrowheads="1"/>
              </p:cNvSpPr>
              <p:nvPr/>
            </p:nvSpPr>
            <p:spPr bwMode="auto">
              <a:xfrm>
                <a:off x="175" y="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8</a:t>
                </a:r>
                <a:endParaRPr lang="en-US" altLang="zh-CN" sz="2400">
                  <a:latin typeface="Times New Roman" panose="02020603050405020304" pitchFamily="18" charset="0"/>
                </a:endParaRPr>
              </a:p>
            </p:txBody>
          </p:sp>
          <p:sp>
            <p:nvSpPr>
              <p:cNvPr id="38103" name="Text Box 215">
                <a:extLst>
                  <a:ext uri="{FF2B5EF4-FFF2-40B4-BE49-F238E27FC236}">
                    <a16:creationId xmlns:a16="http://schemas.microsoft.com/office/drawing/2014/main" id="{9500AD16-3F41-4239-96B8-6A26AFA6C298}"/>
                  </a:ext>
                </a:extLst>
              </p:cNvPr>
              <p:cNvSpPr txBox="1">
                <a:spLocks noChangeArrowheads="1"/>
              </p:cNvSpPr>
              <p:nvPr/>
            </p:nvSpPr>
            <p:spPr bwMode="auto">
              <a:xfrm>
                <a:off x="358" y="15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4</a:t>
                </a:r>
                <a:endParaRPr lang="en-US" altLang="zh-CN" sz="2400">
                  <a:latin typeface="Times New Roman" panose="02020603050405020304" pitchFamily="18" charset="0"/>
                </a:endParaRPr>
              </a:p>
            </p:txBody>
          </p:sp>
          <p:sp>
            <p:nvSpPr>
              <p:cNvPr id="38104" name="Text Box 216">
                <a:extLst>
                  <a:ext uri="{FF2B5EF4-FFF2-40B4-BE49-F238E27FC236}">
                    <a16:creationId xmlns:a16="http://schemas.microsoft.com/office/drawing/2014/main" id="{655AC71E-8EDB-45EE-9434-83B0837B2365}"/>
                  </a:ext>
                </a:extLst>
              </p:cNvPr>
              <p:cNvSpPr txBox="1">
                <a:spLocks noChangeArrowheads="1"/>
              </p:cNvSpPr>
              <p:nvPr/>
            </p:nvSpPr>
            <p:spPr bwMode="auto">
              <a:xfrm>
                <a:off x="175" y="14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pitchFamily="18" charset="0"/>
                  </a:rPr>
                  <a:t>6</a:t>
                </a:r>
                <a:endParaRPr lang="en-US" altLang="zh-CN" sz="2400">
                  <a:latin typeface="Times New Roman" panose="02020603050405020304" pitchFamily="18" charset="0"/>
                </a:endParaRPr>
              </a:p>
            </p:txBody>
          </p:sp>
        </p:grpSp>
        <p:sp>
          <p:nvSpPr>
            <p:cNvPr id="38105" name="Text Box 217">
              <a:extLst>
                <a:ext uri="{FF2B5EF4-FFF2-40B4-BE49-F238E27FC236}">
                  <a16:creationId xmlns:a16="http://schemas.microsoft.com/office/drawing/2014/main" id="{6276D628-C72A-4945-9836-B939F3944572}"/>
                </a:ext>
              </a:extLst>
            </p:cNvPr>
            <p:cNvSpPr txBox="1">
              <a:spLocks noChangeArrowheads="1"/>
            </p:cNvSpPr>
            <p:nvPr/>
          </p:nvSpPr>
          <p:spPr bwMode="auto">
            <a:xfrm>
              <a:off x="301" y="297"/>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ja-JP" altLang="en-US" sz="1600" b="1">
                  <a:latin typeface="Times New Roman" panose="02020603050405020304" pitchFamily="18" charset="0"/>
                </a:rPr>
                <a:t>7</a:t>
              </a:r>
            </a:p>
          </p:txBody>
        </p:sp>
        <p:sp>
          <p:nvSpPr>
            <p:cNvPr id="38106" name="Text Box 218">
              <a:extLst>
                <a:ext uri="{FF2B5EF4-FFF2-40B4-BE49-F238E27FC236}">
                  <a16:creationId xmlns:a16="http://schemas.microsoft.com/office/drawing/2014/main" id="{BA6EF5F3-B099-4FBA-A114-20A788F91C4D}"/>
                </a:ext>
              </a:extLst>
            </p:cNvPr>
            <p:cNvSpPr txBox="1">
              <a:spLocks noChangeArrowheads="1"/>
            </p:cNvSpPr>
            <p:nvPr/>
          </p:nvSpPr>
          <p:spPr bwMode="auto">
            <a:xfrm>
              <a:off x="618" y="279"/>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Times New Roman" panose="02020603050405020304" pitchFamily="18" charset="0"/>
                </a:rPr>
                <a:t>5</a:t>
              </a:r>
            </a:p>
          </p:txBody>
        </p:sp>
      </p:grpSp>
      <p:sp>
        <p:nvSpPr>
          <p:cNvPr id="38107" name="Text Box 219">
            <a:extLst>
              <a:ext uri="{FF2B5EF4-FFF2-40B4-BE49-F238E27FC236}">
                <a16:creationId xmlns:a16="http://schemas.microsoft.com/office/drawing/2014/main" id="{7AD665B8-2EBE-4FCF-A3A9-207BFB9166E6}"/>
              </a:ext>
            </a:extLst>
          </p:cNvPr>
          <p:cNvSpPr txBox="1">
            <a:spLocks noChangeArrowheads="1"/>
          </p:cNvSpPr>
          <p:nvPr/>
        </p:nvSpPr>
        <p:spPr bwMode="auto">
          <a:xfrm>
            <a:off x="4800600" y="1169989"/>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FF0000"/>
                </a:solidFill>
                <a:latin typeface="Times New Roman" panose="02020603050405020304" pitchFamily="18" charset="0"/>
              </a:rPr>
              <a:t>2</a:t>
            </a:r>
            <a:endParaRPr lang="en-US" altLang="zh-CN" sz="240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2832140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087"/>
                                        </p:tgtEl>
                                        <p:attrNameLst>
                                          <p:attrName>style.visibility</p:attrName>
                                        </p:attrNameLst>
                                      </p:cBhvr>
                                      <p:to>
                                        <p:strVal val="visible"/>
                                      </p:to>
                                    </p:set>
                                    <p:animEffect transition="in" filter="blinds(horizontal)">
                                      <p:cBhvr>
                                        <p:cTn id="7" dur="500"/>
                                        <p:tgtEl>
                                          <p:spTgt spid="380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7893"/>
                                        </p:tgtEl>
                                        <p:attrNameLst>
                                          <p:attrName>style.visibility</p:attrName>
                                        </p:attrNameLst>
                                      </p:cBhvr>
                                      <p:to>
                                        <p:strVal val="visible"/>
                                      </p:to>
                                    </p:set>
                                    <p:animEffect transition="in" filter="blinds(horizontal)">
                                      <p:cBhvr>
                                        <p:cTn id="12" dur="500"/>
                                        <p:tgtEl>
                                          <p:spTgt spid="378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943"/>
                                        </p:tgtEl>
                                        <p:attrNameLst>
                                          <p:attrName>style.visibility</p:attrName>
                                        </p:attrNameLst>
                                      </p:cBhvr>
                                      <p:to>
                                        <p:strVal val="visible"/>
                                      </p:to>
                                    </p:set>
                                    <p:animEffect transition="in" filter="blinds(horizontal)">
                                      <p:cBhvr>
                                        <p:cTn id="17" dur="500"/>
                                        <p:tgtEl>
                                          <p:spTgt spid="379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7942"/>
                                        </p:tgtEl>
                                        <p:attrNameLst>
                                          <p:attrName>style.visibility</p:attrName>
                                        </p:attrNameLst>
                                      </p:cBhvr>
                                      <p:to>
                                        <p:strVal val="visible"/>
                                      </p:to>
                                    </p:set>
                                    <p:animEffect transition="in" filter="blinds(horizontal)">
                                      <p:cBhvr>
                                        <p:cTn id="22" dur="500"/>
                                        <p:tgtEl>
                                          <p:spTgt spid="37942"/>
                                        </p:tgtEl>
                                      </p:cBhvr>
                                    </p:animEffect>
                                  </p:childTnLst>
                                </p:cTn>
                              </p:par>
                            </p:childTnLst>
                          </p:cTn>
                        </p:par>
                        <p:par>
                          <p:cTn id="23" fill="hold" nodeType="afterGroup">
                            <p:stCondLst>
                              <p:cond delay="500"/>
                            </p:stCondLst>
                            <p:childTnLst>
                              <p:par>
                                <p:cTn id="24" presetID="3" presetClass="entr" presetSubtype="10" fill="hold" grpId="0" nodeType="afterEffect" nodePh="1">
                                  <p:stCondLst>
                                    <p:cond delay="0"/>
                                  </p:stCondLst>
                                  <p:endCondLst>
                                    <p:cond evt="begin" delay="0">
                                      <p:tn val="24"/>
                                    </p:cond>
                                  </p:endCondLst>
                                  <p:childTnLst>
                                    <p:set>
                                      <p:cBhvr>
                                        <p:cTn id="25" dur="1" fill="hold">
                                          <p:stCondLst>
                                            <p:cond delay="0"/>
                                          </p:stCondLst>
                                        </p:cTn>
                                        <p:tgtEl>
                                          <p:spTgt spid="38086"/>
                                        </p:tgtEl>
                                        <p:attrNameLst>
                                          <p:attrName>style.visibility</p:attrName>
                                        </p:attrNameLst>
                                      </p:cBhvr>
                                      <p:to>
                                        <p:strVal val="visible"/>
                                      </p:to>
                                    </p:set>
                                    <p:animEffect transition="in" filter="blinds(horizontal)">
                                      <p:cBhvr>
                                        <p:cTn id="26" dur="500"/>
                                        <p:tgtEl>
                                          <p:spTgt spid="3808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7944"/>
                                        </p:tgtEl>
                                        <p:attrNameLst>
                                          <p:attrName>style.visibility</p:attrName>
                                        </p:attrNameLst>
                                      </p:cBhvr>
                                      <p:to>
                                        <p:strVal val="visible"/>
                                      </p:to>
                                    </p:set>
                                    <p:animEffect transition="in" filter="blinds(horizontal)">
                                      <p:cBhvr>
                                        <p:cTn id="31" dur="500"/>
                                        <p:tgtEl>
                                          <p:spTgt spid="3794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8107"/>
                                        </p:tgtEl>
                                        <p:attrNameLst>
                                          <p:attrName>style.visibility</p:attrName>
                                        </p:attrNameLst>
                                      </p:cBhvr>
                                      <p:to>
                                        <p:strVal val="visible"/>
                                      </p:to>
                                    </p:set>
                                    <p:animEffect transition="in" filter="blinds(horizontal)">
                                      <p:cBhvr>
                                        <p:cTn id="36" dur="500"/>
                                        <p:tgtEl>
                                          <p:spTgt spid="3810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37945"/>
                                        </p:tgtEl>
                                        <p:attrNameLst>
                                          <p:attrName>style.visibility</p:attrName>
                                        </p:attrNameLst>
                                      </p:cBhvr>
                                      <p:to>
                                        <p:strVal val="visible"/>
                                      </p:to>
                                    </p:set>
                                    <p:animEffect transition="in" filter="blinds(horizontal)">
                                      <p:cBhvr>
                                        <p:cTn id="41" dur="500"/>
                                        <p:tgtEl>
                                          <p:spTgt spid="3794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37995"/>
                                        </p:tgtEl>
                                        <p:attrNameLst>
                                          <p:attrName>style.visibility</p:attrName>
                                        </p:attrNameLst>
                                      </p:cBhvr>
                                      <p:to>
                                        <p:strVal val="visible"/>
                                      </p:to>
                                    </p:set>
                                    <p:animEffect transition="in" filter="blinds(horizontal)">
                                      <p:cBhvr>
                                        <p:cTn id="46" dur="500"/>
                                        <p:tgtEl>
                                          <p:spTgt spid="3799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7996"/>
                                        </p:tgtEl>
                                        <p:attrNameLst>
                                          <p:attrName>style.visibility</p:attrName>
                                        </p:attrNameLst>
                                      </p:cBhvr>
                                      <p:to>
                                        <p:strVal val="visible"/>
                                      </p:to>
                                    </p:set>
                                    <p:animEffect transition="in" filter="blinds(horizontal)">
                                      <p:cBhvr>
                                        <p:cTn id="51" dur="500"/>
                                        <p:tgtEl>
                                          <p:spTgt spid="3799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37994"/>
                                        </p:tgtEl>
                                        <p:attrNameLst>
                                          <p:attrName>style.visibility</p:attrName>
                                        </p:attrNameLst>
                                      </p:cBhvr>
                                      <p:to>
                                        <p:strVal val="visible"/>
                                      </p:to>
                                    </p:set>
                                    <p:animEffect transition="in" filter="blinds(horizontal)">
                                      <p:cBhvr>
                                        <p:cTn id="56" dur="500"/>
                                        <p:tgtEl>
                                          <p:spTgt spid="37994"/>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37890"/>
                                        </p:tgtEl>
                                        <p:attrNameLst>
                                          <p:attrName>style.visibility</p:attrName>
                                        </p:attrNameLst>
                                      </p:cBhvr>
                                      <p:to>
                                        <p:strVal val="visible"/>
                                      </p:to>
                                    </p:set>
                                    <p:animEffect transition="in" filter="blinds(horizontal)">
                                      <p:cBhvr>
                                        <p:cTn id="61" dur="500"/>
                                        <p:tgtEl>
                                          <p:spTgt spid="3789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nodeType="clickEffect">
                                  <p:stCondLst>
                                    <p:cond delay="0"/>
                                  </p:stCondLst>
                                  <p:childTnLst>
                                    <p:set>
                                      <p:cBhvr>
                                        <p:cTn id="65" dur="1" fill="hold">
                                          <p:stCondLst>
                                            <p:cond delay="0"/>
                                          </p:stCondLst>
                                        </p:cTn>
                                        <p:tgtEl>
                                          <p:spTgt spid="37997"/>
                                        </p:tgtEl>
                                        <p:attrNameLst>
                                          <p:attrName>style.visibility</p:attrName>
                                        </p:attrNameLst>
                                      </p:cBhvr>
                                      <p:to>
                                        <p:strVal val="visible"/>
                                      </p:to>
                                    </p:set>
                                    <p:animEffect transition="in" filter="blinds(horizontal)">
                                      <p:cBhvr>
                                        <p:cTn id="66" dur="500"/>
                                        <p:tgtEl>
                                          <p:spTgt spid="37997"/>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38030"/>
                                        </p:tgtEl>
                                        <p:attrNameLst>
                                          <p:attrName>style.visibility</p:attrName>
                                        </p:attrNameLst>
                                      </p:cBhvr>
                                      <p:to>
                                        <p:strVal val="visible"/>
                                      </p:to>
                                    </p:set>
                                    <p:animEffect transition="in" filter="blinds(horizontal)">
                                      <p:cBhvr>
                                        <p:cTn id="71" dur="500"/>
                                        <p:tgtEl>
                                          <p:spTgt spid="3803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38031"/>
                                        </p:tgtEl>
                                        <p:attrNameLst>
                                          <p:attrName>style.visibility</p:attrName>
                                        </p:attrNameLst>
                                      </p:cBhvr>
                                      <p:to>
                                        <p:strVal val="visible"/>
                                      </p:to>
                                    </p:set>
                                    <p:animEffect transition="in" filter="blinds(horizontal)">
                                      <p:cBhvr>
                                        <p:cTn id="76" dur="500"/>
                                        <p:tgtEl>
                                          <p:spTgt spid="38031"/>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3" presetClass="entr" presetSubtype="16" fill="hold" grpId="0" nodeType="clickEffect">
                                  <p:stCondLst>
                                    <p:cond delay="0"/>
                                  </p:stCondLst>
                                  <p:childTnLst>
                                    <p:set>
                                      <p:cBhvr>
                                        <p:cTn id="80" dur="1" fill="hold">
                                          <p:stCondLst>
                                            <p:cond delay="0"/>
                                          </p:stCondLst>
                                        </p:cTn>
                                        <p:tgtEl>
                                          <p:spTgt spid="37891"/>
                                        </p:tgtEl>
                                        <p:attrNameLst>
                                          <p:attrName>style.visibility</p:attrName>
                                        </p:attrNameLst>
                                      </p:cBhvr>
                                      <p:to>
                                        <p:strVal val="visible"/>
                                      </p:to>
                                    </p:set>
                                    <p:anim calcmode="lin" valueType="num">
                                      <p:cBhvr>
                                        <p:cTn id="81" dur="500" fill="hold"/>
                                        <p:tgtEl>
                                          <p:spTgt spid="37891"/>
                                        </p:tgtEl>
                                        <p:attrNameLst>
                                          <p:attrName>ppt_w</p:attrName>
                                        </p:attrNameLst>
                                      </p:cBhvr>
                                      <p:tavLst>
                                        <p:tav tm="0">
                                          <p:val>
                                            <p:fltVal val="0"/>
                                          </p:val>
                                        </p:tav>
                                        <p:tav tm="100000">
                                          <p:val>
                                            <p:strVal val="#ppt_w"/>
                                          </p:val>
                                        </p:tav>
                                      </p:tavLst>
                                    </p:anim>
                                    <p:anim calcmode="lin" valueType="num">
                                      <p:cBhvr>
                                        <p:cTn id="82" dur="500" fill="hold"/>
                                        <p:tgtEl>
                                          <p:spTgt spid="37891"/>
                                        </p:tgtEl>
                                        <p:attrNameLst>
                                          <p:attrName>ppt_h</p:attrName>
                                        </p:attrNameLst>
                                      </p:cBhvr>
                                      <p:tavLst>
                                        <p:tav tm="0">
                                          <p:val>
                                            <p:fltVal val="0"/>
                                          </p:val>
                                        </p:tav>
                                        <p:tav tm="100000">
                                          <p:val>
                                            <p:strVal val="#ppt_h"/>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nodeType="clickEffect">
                                  <p:stCondLst>
                                    <p:cond delay="0"/>
                                  </p:stCondLst>
                                  <p:childTnLst>
                                    <p:set>
                                      <p:cBhvr>
                                        <p:cTn id="86" dur="1" fill="hold">
                                          <p:stCondLst>
                                            <p:cond delay="0"/>
                                          </p:stCondLst>
                                        </p:cTn>
                                        <p:tgtEl>
                                          <p:spTgt spid="38032"/>
                                        </p:tgtEl>
                                        <p:attrNameLst>
                                          <p:attrName>style.visibility</p:attrName>
                                        </p:attrNameLst>
                                      </p:cBhvr>
                                      <p:to>
                                        <p:strVal val="visible"/>
                                      </p:to>
                                    </p:set>
                                    <p:animEffect transition="in" filter="blinds(horizontal)">
                                      <p:cBhvr>
                                        <p:cTn id="87" dur="500"/>
                                        <p:tgtEl>
                                          <p:spTgt spid="3803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38049"/>
                                        </p:tgtEl>
                                        <p:attrNameLst>
                                          <p:attrName>style.visibility</p:attrName>
                                        </p:attrNameLst>
                                      </p:cBhvr>
                                      <p:to>
                                        <p:strVal val="visible"/>
                                      </p:to>
                                    </p:set>
                                    <p:animEffect transition="in" filter="blinds(horizontal)">
                                      <p:cBhvr>
                                        <p:cTn id="92" dur="500"/>
                                        <p:tgtEl>
                                          <p:spTgt spid="38049"/>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37892"/>
                                        </p:tgtEl>
                                        <p:attrNameLst>
                                          <p:attrName>style.visibility</p:attrName>
                                        </p:attrNameLst>
                                      </p:cBhvr>
                                      <p:to>
                                        <p:strVal val="visible"/>
                                      </p:to>
                                    </p:set>
                                    <p:animEffect transition="in" filter="blinds(horizontal)">
                                      <p:cBhvr>
                                        <p:cTn id="97" dur="500"/>
                                        <p:tgtEl>
                                          <p:spTgt spid="37892"/>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38050"/>
                                        </p:tgtEl>
                                        <p:attrNameLst>
                                          <p:attrName>style.visibility</p:attrName>
                                        </p:attrNameLst>
                                      </p:cBhvr>
                                      <p:to>
                                        <p:strVal val="visible"/>
                                      </p:to>
                                    </p:set>
                                    <p:animEffect transition="in" filter="blinds(horizontal)">
                                      <p:cBhvr>
                                        <p:cTn id="102" dur="500"/>
                                        <p:tgtEl>
                                          <p:spTgt spid="38050"/>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3" presetClass="entr" presetSubtype="16" fill="hold" grpId="0" nodeType="clickEffect">
                                  <p:stCondLst>
                                    <p:cond delay="0"/>
                                  </p:stCondLst>
                                  <p:childTnLst>
                                    <p:set>
                                      <p:cBhvr>
                                        <p:cTn id="106" dur="1" fill="hold">
                                          <p:stCondLst>
                                            <p:cond delay="0"/>
                                          </p:stCondLst>
                                        </p:cTn>
                                        <p:tgtEl>
                                          <p:spTgt spid="38084"/>
                                        </p:tgtEl>
                                        <p:attrNameLst>
                                          <p:attrName>style.visibility</p:attrName>
                                        </p:attrNameLst>
                                      </p:cBhvr>
                                      <p:to>
                                        <p:strVal val="visible"/>
                                      </p:to>
                                    </p:set>
                                    <p:anim calcmode="lin" valueType="num">
                                      <p:cBhvr>
                                        <p:cTn id="107" dur="500" fill="hold"/>
                                        <p:tgtEl>
                                          <p:spTgt spid="38084"/>
                                        </p:tgtEl>
                                        <p:attrNameLst>
                                          <p:attrName>ppt_w</p:attrName>
                                        </p:attrNameLst>
                                      </p:cBhvr>
                                      <p:tavLst>
                                        <p:tav tm="0">
                                          <p:val>
                                            <p:fltVal val="0"/>
                                          </p:val>
                                        </p:tav>
                                        <p:tav tm="100000">
                                          <p:val>
                                            <p:strVal val="#ppt_w"/>
                                          </p:val>
                                        </p:tav>
                                      </p:tavLst>
                                    </p:anim>
                                    <p:anim calcmode="lin" valueType="num">
                                      <p:cBhvr>
                                        <p:cTn id="108" dur="500" fill="hold"/>
                                        <p:tgtEl>
                                          <p:spTgt spid="38084"/>
                                        </p:tgtEl>
                                        <p:attrNameLst>
                                          <p:attrName>ppt_h</p:attrName>
                                        </p:attrNameLst>
                                      </p:cBhvr>
                                      <p:tavLst>
                                        <p:tav tm="0">
                                          <p:val>
                                            <p:fltVal val="0"/>
                                          </p:val>
                                        </p:tav>
                                        <p:tav tm="100000">
                                          <p:val>
                                            <p:strVal val="#ppt_h"/>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3" presetClass="entr" presetSubtype="16" fill="hold" grpId="0" nodeType="clickEffect">
                                  <p:stCondLst>
                                    <p:cond delay="0"/>
                                  </p:stCondLst>
                                  <p:childTnLst>
                                    <p:set>
                                      <p:cBhvr>
                                        <p:cTn id="112" dur="1" fill="hold">
                                          <p:stCondLst>
                                            <p:cond delay="0"/>
                                          </p:stCondLst>
                                        </p:cTn>
                                        <p:tgtEl>
                                          <p:spTgt spid="38085"/>
                                        </p:tgtEl>
                                        <p:attrNameLst>
                                          <p:attrName>style.visibility</p:attrName>
                                        </p:attrNameLst>
                                      </p:cBhvr>
                                      <p:to>
                                        <p:strVal val="visible"/>
                                      </p:to>
                                    </p:set>
                                    <p:anim calcmode="lin" valueType="num">
                                      <p:cBhvr>
                                        <p:cTn id="113" dur="500" fill="hold"/>
                                        <p:tgtEl>
                                          <p:spTgt spid="38085"/>
                                        </p:tgtEl>
                                        <p:attrNameLst>
                                          <p:attrName>ppt_w</p:attrName>
                                        </p:attrNameLst>
                                      </p:cBhvr>
                                      <p:tavLst>
                                        <p:tav tm="0">
                                          <p:val>
                                            <p:fltVal val="0"/>
                                          </p:val>
                                        </p:tav>
                                        <p:tav tm="100000">
                                          <p:val>
                                            <p:strVal val="#ppt_w"/>
                                          </p:val>
                                        </p:tav>
                                      </p:tavLst>
                                    </p:anim>
                                    <p:anim calcmode="lin" valueType="num">
                                      <p:cBhvr>
                                        <p:cTn id="114" dur="500" fill="hold"/>
                                        <p:tgtEl>
                                          <p:spTgt spid="3808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utoUpdateAnimBg="0"/>
      <p:bldP spid="37891" grpId="0" autoUpdateAnimBg="0"/>
      <p:bldP spid="37892" grpId="0" autoUpdateAnimBg="0"/>
      <p:bldP spid="37942" grpId="0" autoUpdateAnimBg="0"/>
      <p:bldP spid="37943" grpId="0" autoUpdateAnimBg="0"/>
      <p:bldP spid="37944" grpId="0" autoUpdateAnimBg="0"/>
      <p:bldP spid="37994" grpId="0" autoUpdateAnimBg="0"/>
      <p:bldP spid="37995" grpId="0" autoUpdateAnimBg="0"/>
      <p:bldP spid="37996" grpId="0" autoUpdateAnimBg="0"/>
      <p:bldP spid="38030" grpId="0" autoUpdateAnimBg="0"/>
      <p:bldP spid="38031" grpId="0" autoUpdateAnimBg="0"/>
      <p:bldP spid="38049" grpId="0" autoUpdateAnimBg="0"/>
      <p:bldP spid="38084" grpId="0" autoUpdateAnimBg="0"/>
      <p:bldP spid="38085" grpId="0" autoUpdateAnimBg="0"/>
      <p:bldP spid="38086" grpId="0" autoUpdateAnimBg="0"/>
      <p:bldP spid="38087" grpId="0" autoUpdateAnimBg="0"/>
      <p:bldP spid="38107"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626CF-2C2B-48F9-A71E-19F2D1853467}"/>
              </a:ext>
            </a:extLst>
          </p:cNvPr>
          <p:cNvSpPr>
            <a:spLocks noGrp="1"/>
          </p:cNvSpPr>
          <p:nvPr>
            <p:ph type="title"/>
          </p:nvPr>
        </p:nvSpPr>
        <p:spPr/>
        <p:txBody>
          <a:bodyPr/>
          <a:lstStyle/>
          <a:p>
            <a:r>
              <a:rPr lang="zh-CN" altLang="en-US" dirty="0"/>
              <a:t>第四章目录</a:t>
            </a:r>
          </a:p>
        </p:txBody>
      </p:sp>
      <p:sp>
        <p:nvSpPr>
          <p:cNvPr id="3" name="内容占位符 2">
            <a:extLst>
              <a:ext uri="{FF2B5EF4-FFF2-40B4-BE49-F238E27FC236}">
                <a16:creationId xmlns:a16="http://schemas.microsoft.com/office/drawing/2014/main" id="{80E67F31-DEAF-43ED-A66D-6E5763940D1F}"/>
              </a:ext>
            </a:extLst>
          </p:cNvPr>
          <p:cNvSpPr>
            <a:spLocks noGrp="1"/>
          </p:cNvSpPr>
          <p:nvPr>
            <p:ph sz="half" idx="1"/>
          </p:nvPr>
        </p:nvSpPr>
        <p:spPr>
          <a:xfrm>
            <a:off x="838199" y="1825625"/>
            <a:ext cx="9133574" cy="4351338"/>
          </a:xfrm>
        </p:spPr>
        <p:txBody>
          <a:bodyPr/>
          <a:lstStyle/>
          <a:p>
            <a:r>
              <a:rPr lang="zh-CN" altLang="en-US" dirty="0">
                <a:solidFill>
                  <a:srgbClr val="FF0000"/>
                </a:solidFill>
              </a:rPr>
              <a:t>贝叶斯推理</a:t>
            </a:r>
            <a:endParaRPr lang="en-US" altLang="zh-CN" dirty="0">
              <a:solidFill>
                <a:srgbClr val="FF0000"/>
              </a:solidFill>
            </a:endParaRPr>
          </a:p>
          <a:p>
            <a:r>
              <a:rPr lang="zh-CN" altLang="en-US" dirty="0"/>
              <a:t>主观贝叶斯推理</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2394348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7350C9-A549-4377-9E5F-2EF11CA1840A}"/>
              </a:ext>
            </a:extLst>
          </p:cNvPr>
          <p:cNvSpPr>
            <a:spLocks noGrp="1"/>
          </p:cNvSpPr>
          <p:nvPr>
            <p:ph type="title"/>
          </p:nvPr>
        </p:nvSpPr>
        <p:spPr/>
        <p:txBody>
          <a:bodyPr/>
          <a:lstStyle/>
          <a:p>
            <a:r>
              <a:rPr lang="zh-CN" altLang="en-US" dirty="0"/>
              <a:t>概率中其中一条最重要的公式是？</a:t>
            </a:r>
          </a:p>
        </p:txBody>
      </p:sp>
      <p:sp>
        <p:nvSpPr>
          <p:cNvPr id="3" name="内容占位符 2">
            <a:extLst>
              <a:ext uri="{FF2B5EF4-FFF2-40B4-BE49-F238E27FC236}">
                <a16:creationId xmlns:a16="http://schemas.microsoft.com/office/drawing/2014/main" id="{A1D12BBA-9B06-4992-A4D7-C09618D0AC96}"/>
              </a:ext>
            </a:extLst>
          </p:cNvPr>
          <p:cNvSpPr>
            <a:spLocks noGrp="1"/>
          </p:cNvSpPr>
          <p:nvPr>
            <p:ph idx="1"/>
          </p:nvPr>
        </p:nvSpPr>
        <p:spPr/>
        <p:txBody>
          <a:bodyPr/>
          <a:lstStyle/>
          <a:p>
            <a:endParaRPr lang="zh-CN" altLang="en-US"/>
          </a:p>
        </p:txBody>
      </p:sp>
      <p:pic>
        <p:nvPicPr>
          <p:cNvPr id="4" name="图片 4">
            <a:extLst>
              <a:ext uri="{FF2B5EF4-FFF2-40B4-BE49-F238E27FC236}">
                <a16:creationId xmlns:a16="http://schemas.microsoft.com/office/drawing/2014/main" id="{48EA25C3-C908-49E5-8A8D-514E846EF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039" y="1825625"/>
            <a:ext cx="9144000"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17991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4388933C-632A-4E2C-82C0-78DCBD4E1715}"/>
              </a:ext>
            </a:extLst>
          </p:cNvPr>
          <p:cNvSpPr>
            <a:spLocks noGrp="1" noChangeArrowheads="1"/>
          </p:cNvSpPr>
          <p:nvPr>
            <p:ph type="title"/>
          </p:nvPr>
        </p:nvSpPr>
        <p:spPr>
          <a:xfrm>
            <a:off x="1981200" y="0"/>
            <a:ext cx="6477000" cy="1106488"/>
          </a:xfrm>
        </p:spPr>
        <p:txBody>
          <a:bodyPr/>
          <a:lstStyle/>
          <a:p>
            <a:r>
              <a:rPr lang="zh-CN" altLang="en-US">
                <a:solidFill>
                  <a:schemeClr val="tx2"/>
                </a:solidFill>
                <a:ea typeface="宋体" panose="02010600030101010101" pitchFamily="2" charset="-122"/>
              </a:rPr>
              <a:t>概率推理方法</a:t>
            </a:r>
          </a:p>
        </p:txBody>
      </p:sp>
      <p:sp>
        <p:nvSpPr>
          <p:cNvPr id="20483" name="文本占位符 2">
            <a:extLst>
              <a:ext uri="{FF2B5EF4-FFF2-40B4-BE49-F238E27FC236}">
                <a16:creationId xmlns:a16="http://schemas.microsoft.com/office/drawing/2014/main" id="{8FF01972-1908-4F29-80C8-A60599AA41B0}"/>
              </a:ext>
            </a:extLst>
          </p:cNvPr>
          <p:cNvSpPr>
            <a:spLocks noGrp="1" noChangeArrowheads="1"/>
          </p:cNvSpPr>
          <p:nvPr>
            <p:ph type="body" sz="half" idx="1"/>
          </p:nvPr>
        </p:nvSpPr>
        <p:spPr bwMode="auto">
          <a:xfrm>
            <a:off x="1981200" y="976314"/>
            <a:ext cx="8686800" cy="5195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zh-CN" altLang="en-US">
                <a:ea typeface="宋体" panose="02010600030101010101" pitchFamily="2" charset="-122"/>
              </a:rPr>
              <a:t>有如下规则 </a:t>
            </a:r>
            <a:r>
              <a:rPr lang="en-US" altLang="zh-CN">
                <a:ea typeface="宋体" panose="02010600030101010101" pitchFamily="2" charset="-122"/>
              </a:rPr>
              <a:t>IF E THEN H</a:t>
            </a:r>
          </a:p>
          <a:p>
            <a:r>
              <a:rPr lang="zh-CN" altLang="en-US">
                <a:solidFill>
                  <a:srgbClr val="FF0000"/>
                </a:solidFill>
                <a:ea typeface="宋体" panose="02010600030101010101" pitchFamily="2" charset="-122"/>
              </a:rPr>
              <a:t>概率方法不精确性推理的目的就是求出在证据</a:t>
            </a:r>
            <a:r>
              <a:rPr lang="en-US" altLang="zh-CN">
                <a:solidFill>
                  <a:srgbClr val="FF0000"/>
                </a:solidFill>
                <a:ea typeface="宋体" panose="02010600030101010101" pitchFamily="2" charset="-122"/>
              </a:rPr>
              <a:t>E</a:t>
            </a:r>
            <a:r>
              <a:rPr lang="zh-CN" altLang="en-US">
                <a:solidFill>
                  <a:srgbClr val="FF0000"/>
                </a:solidFill>
                <a:ea typeface="宋体" panose="02010600030101010101" pitchFamily="2" charset="-122"/>
              </a:rPr>
              <a:t>下结论</a:t>
            </a:r>
            <a:r>
              <a:rPr lang="en-US" altLang="zh-CN">
                <a:solidFill>
                  <a:srgbClr val="FF0000"/>
                </a:solidFill>
                <a:ea typeface="宋体" panose="02010600030101010101" pitchFamily="2" charset="-122"/>
              </a:rPr>
              <a:t>H</a:t>
            </a:r>
            <a:r>
              <a:rPr lang="zh-CN" altLang="en-US">
                <a:solidFill>
                  <a:srgbClr val="FF0000"/>
                </a:solidFill>
                <a:ea typeface="宋体" panose="02010600030101010101" pitchFamily="2" charset="-122"/>
              </a:rPr>
              <a:t>发生的概率</a:t>
            </a:r>
            <a:r>
              <a:rPr lang="en-US" altLang="zh-CN">
                <a:solidFill>
                  <a:srgbClr val="FF0000"/>
                </a:solidFill>
                <a:ea typeface="宋体" panose="02010600030101010101" pitchFamily="2" charset="-122"/>
              </a:rPr>
              <a:t>P(H|E)</a:t>
            </a: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p:txBody>
      </p:sp>
      <p:pic>
        <p:nvPicPr>
          <p:cNvPr id="20484" name="图片 5">
            <a:extLst>
              <a:ext uri="{FF2B5EF4-FFF2-40B4-BE49-F238E27FC236}">
                <a16:creationId xmlns:a16="http://schemas.microsoft.com/office/drawing/2014/main" id="{3ED99E54-157A-4818-BBE8-34D963656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0" y="2582864"/>
            <a:ext cx="5391150"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图片 11">
            <a:extLst>
              <a:ext uri="{FF2B5EF4-FFF2-40B4-BE49-F238E27FC236}">
                <a16:creationId xmlns:a16="http://schemas.microsoft.com/office/drawing/2014/main" id="{1A3F3ED3-B3AD-459D-8F80-5EE695769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4638" y="4276725"/>
            <a:ext cx="9144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43A51894-151E-46BA-AC0B-BDC830B9BBDE}"/>
              </a:ext>
            </a:extLst>
          </p:cNvPr>
          <p:cNvSpPr>
            <a:spLocks noGrp="1" noChangeArrowheads="1"/>
          </p:cNvSpPr>
          <p:nvPr>
            <p:ph type="title"/>
          </p:nvPr>
        </p:nvSpPr>
        <p:spPr>
          <a:xfrm>
            <a:off x="1981200" y="0"/>
            <a:ext cx="6477000" cy="1106488"/>
          </a:xfrm>
        </p:spPr>
        <p:txBody>
          <a:bodyPr/>
          <a:lstStyle/>
          <a:p>
            <a:r>
              <a:rPr lang="zh-CN" altLang="en-US">
                <a:solidFill>
                  <a:schemeClr val="tx2"/>
                </a:solidFill>
                <a:ea typeface="宋体" panose="02010600030101010101" pitchFamily="2" charset="-122"/>
              </a:rPr>
              <a:t>概率推理方法</a:t>
            </a:r>
          </a:p>
        </p:txBody>
      </p:sp>
      <p:sp>
        <p:nvSpPr>
          <p:cNvPr id="21507" name="文本占位符 2">
            <a:extLst>
              <a:ext uri="{FF2B5EF4-FFF2-40B4-BE49-F238E27FC236}">
                <a16:creationId xmlns:a16="http://schemas.microsoft.com/office/drawing/2014/main" id="{C0DD5852-BC9E-4616-AF27-6D1829A3C3FA}"/>
              </a:ext>
            </a:extLst>
          </p:cNvPr>
          <p:cNvSpPr>
            <a:spLocks noGrp="1" noChangeArrowheads="1"/>
          </p:cNvSpPr>
          <p:nvPr>
            <p:ph type="body" sz="half" idx="1"/>
          </p:nvPr>
        </p:nvSpPr>
        <p:spPr bwMode="auto">
          <a:xfrm>
            <a:off x="1981200" y="976314"/>
            <a:ext cx="8686800" cy="5195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p:txBody>
      </p:sp>
      <p:pic>
        <p:nvPicPr>
          <p:cNvPr id="21508" name="图片 4">
            <a:extLst>
              <a:ext uri="{FF2B5EF4-FFF2-40B4-BE49-F238E27FC236}">
                <a16:creationId xmlns:a16="http://schemas.microsoft.com/office/drawing/2014/main" id="{1B511CD8-61C2-4A8E-868D-2DB7C9C3C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93789"/>
            <a:ext cx="91440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626CF-2C2B-48F9-A71E-19F2D1853467}"/>
              </a:ext>
            </a:extLst>
          </p:cNvPr>
          <p:cNvSpPr>
            <a:spLocks noGrp="1"/>
          </p:cNvSpPr>
          <p:nvPr>
            <p:ph type="title"/>
          </p:nvPr>
        </p:nvSpPr>
        <p:spPr/>
        <p:txBody>
          <a:bodyPr/>
          <a:lstStyle/>
          <a:p>
            <a:r>
              <a:rPr lang="zh-CN" altLang="en-US" dirty="0"/>
              <a:t>第四章目录</a:t>
            </a:r>
          </a:p>
        </p:txBody>
      </p:sp>
      <p:sp>
        <p:nvSpPr>
          <p:cNvPr id="3" name="内容占位符 2">
            <a:extLst>
              <a:ext uri="{FF2B5EF4-FFF2-40B4-BE49-F238E27FC236}">
                <a16:creationId xmlns:a16="http://schemas.microsoft.com/office/drawing/2014/main" id="{80E67F31-DEAF-43ED-A66D-6E5763940D1F}"/>
              </a:ext>
            </a:extLst>
          </p:cNvPr>
          <p:cNvSpPr>
            <a:spLocks noGrp="1"/>
          </p:cNvSpPr>
          <p:nvPr>
            <p:ph sz="half" idx="1"/>
          </p:nvPr>
        </p:nvSpPr>
        <p:spPr>
          <a:xfrm>
            <a:off x="838199" y="1825625"/>
            <a:ext cx="9133574" cy="4351338"/>
          </a:xfrm>
        </p:spPr>
        <p:txBody>
          <a:bodyPr/>
          <a:lstStyle/>
          <a:p>
            <a:r>
              <a:rPr lang="zh-CN" altLang="en-US" dirty="0"/>
              <a:t>贝叶斯推理</a:t>
            </a:r>
            <a:endParaRPr lang="en-US" altLang="zh-CN" dirty="0"/>
          </a:p>
          <a:p>
            <a:r>
              <a:rPr lang="zh-CN" altLang="en-US" dirty="0">
                <a:solidFill>
                  <a:srgbClr val="FF0000"/>
                </a:solidFill>
              </a:rPr>
              <a:t>主观贝叶斯推理</a:t>
            </a:r>
            <a:endParaRPr lang="en-US" altLang="zh-CN" dirty="0">
              <a:solidFill>
                <a:srgbClr val="FF0000"/>
              </a:solidFill>
            </a:endParaRP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4366128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0A7D8FB1-2DBF-497F-8AB7-BDF92AC680DB}"/>
              </a:ext>
            </a:extLst>
          </p:cNvPr>
          <p:cNvSpPr>
            <a:spLocks noGrp="1" noChangeArrowheads="1"/>
          </p:cNvSpPr>
          <p:nvPr>
            <p:ph type="title"/>
          </p:nvPr>
        </p:nvSpPr>
        <p:spPr>
          <a:xfrm>
            <a:off x="1981200" y="-31750"/>
            <a:ext cx="6477000" cy="1106488"/>
          </a:xfrm>
        </p:spPr>
        <p:txBody>
          <a:bodyPr/>
          <a:lstStyle/>
          <a:p>
            <a:r>
              <a:rPr lang="zh-CN" altLang="en-US">
                <a:solidFill>
                  <a:schemeClr val="tx2"/>
                </a:solidFill>
                <a:ea typeface="宋体" panose="02010600030101010101" pitchFamily="2" charset="-122"/>
              </a:rPr>
              <a:t>主观贝叶斯方法</a:t>
            </a:r>
          </a:p>
        </p:txBody>
      </p:sp>
      <p:sp>
        <p:nvSpPr>
          <p:cNvPr id="24579" name="文本占位符 2">
            <a:extLst>
              <a:ext uri="{FF2B5EF4-FFF2-40B4-BE49-F238E27FC236}">
                <a16:creationId xmlns:a16="http://schemas.microsoft.com/office/drawing/2014/main" id="{583B5F03-A2B7-46BE-81D6-428BEB78471B}"/>
              </a:ext>
            </a:extLst>
          </p:cNvPr>
          <p:cNvSpPr>
            <a:spLocks noGrp="1" noChangeArrowheads="1"/>
          </p:cNvSpPr>
          <p:nvPr>
            <p:ph type="body" sz="half" idx="1"/>
          </p:nvPr>
        </p:nvSpPr>
        <p:spPr bwMode="auto">
          <a:xfrm>
            <a:off x="1981200" y="976314"/>
            <a:ext cx="8686800" cy="5195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zh-CN" altLang="en-US">
                <a:solidFill>
                  <a:srgbClr val="FF0000"/>
                </a:solidFill>
                <a:ea typeface="宋体" panose="02010600030101010101" pitchFamily="2" charset="-122"/>
              </a:rPr>
              <a:t>动机：贝叶斯方法的条件太多 （书本</a:t>
            </a:r>
            <a:r>
              <a:rPr lang="en-US" altLang="zh-CN">
                <a:solidFill>
                  <a:srgbClr val="FF0000"/>
                </a:solidFill>
                <a:ea typeface="宋体" panose="02010600030101010101" pitchFamily="2" charset="-122"/>
              </a:rPr>
              <a:t>p123</a:t>
            </a:r>
            <a:r>
              <a:rPr lang="zh-CN" altLang="en-US">
                <a:solidFill>
                  <a:srgbClr val="FF0000"/>
                </a:solidFill>
                <a:ea typeface="宋体" panose="02010600030101010101" pitchFamily="2" charset="-122"/>
              </a:rPr>
              <a:t>有笔误）</a:t>
            </a:r>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p:txBody>
      </p:sp>
      <p:pic>
        <p:nvPicPr>
          <p:cNvPr id="24580" name="图片 4">
            <a:extLst>
              <a:ext uri="{FF2B5EF4-FFF2-40B4-BE49-F238E27FC236}">
                <a16:creationId xmlns:a16="http://schemas.microsoft.com/office/drawing/2014/main" id="{21B425C0-D99C-4644-AEDF-56E50F4B55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6" y="1897063"/>
            <a:ext cx="5286375"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3">
            <a:extLst>
              <a:ext uri="{FF2B5EF4-FFF2-40B4-BE49-F238E27FC236}">
                <a16:creationId xmlns:a16="http://schemas.microsoft.com/office/drawing/2014/main" id="{EA8349D7-9F2D-4954-9AE7-B17AA0A0248D}"/>
              </a:ext>
            </a:extLst>
          </p:cNvPr>
          <p:cNvSpPr txBox="1">
            <a:spLocks noChangeArrowheads="1"/>
          </p:cNvSpPr>
          <p:nvPr/>
        </p:nvSpPr>
        <p:spPr bwMode="auto">
          <a:xfrm>
            <a:off x="2527301" y="3552826"/>
            <a:ext cx="51800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400" b="1">
                <a:latin typeface="微软雅黑" panose="020B0503020204020204" pitchFamily="34" charset="-122"/>
                <a:ea typeface="微软雅黑" panose="020B0503020204020204" pitchFamily="34" charset="-122"/>
              </a:rPr>
              <a:t>问题可用三个数的表表示</a:t>
            </a:r>
            <a:r>
              <a:rPr lang="zh-CN" altLang="en-US" sz="2400" b="1">
                <a:latin typeface="微软雅黑" panose="020B0503020204020204" pitchFamily="34" charset="-122"/>
                <a:ea typeface="微软雅黑" panose="020B0503020204020204" pitchFamily="34" charset="-122"/>
                <a:sym typeface="Wingdings" panose="05000000000000000000" pitchFamily="2" charset="2"/>
              </a:rPr>
              <a:t>（</a:t>
            </a:r>
            <a:r>
              <a:rPr lang="en-US" altLang="zh-CN" sz="2400" b="1">
                <a:latin typeface="微软雅黑" panose="020B0503020204020204" pitchFamily="34" charset="-122"/>
                <a:ea typeface="微软雅黑" panose="020B0503020204020204" pitchFamily="34" charset="-122"/>
                <a:sym typeface="Wingdings" panose="05000000000000000000" pitchFamily="2" charset="2"/>
              </a:rPr>
              <a:t>i</a:t>
            </a:r>
            <a:r>
              <a:rPr lang="zh-CN" altLang="en-US" sz="2400" b="1">
                <a:latin typeface="微软雅黑" panose="020B0503020204020204" pitchFamily="34" charset="-122"/>
                <a:ea typeface="微软雅黑" panose="020B0503020204020204" pitchFamily="34" charset="-122"/>
                <a:sym typeface="Wingdings" panose="05000000000000000000" pitchFamily="2" charset="2"/>
              </a:rPr>
              <a:t>，</a:t>
            </a:r>
            <a:r>
              <a:rPr lang="en-US" altLang="zh-CN" sz="2400" b="1">
                <a:latin typeface="微软雅黑" panose="020B0503020204020204" pitchFamily="34" charset="-122"/>
                <a:ea typeface="微软雅黑" panose="020B0503020204020204" pitchFamily="34" charset="-122"/>
                <a:sym typeface="Wingdings" panose="05000000000000000000" pitchFamily="2" charset="2"/>
              </a:rPr>
              <a:t>j</a:t>
            </a:r>
            <a:r>
              <a:rPr lang="zh-CN" altLang="en-US" sz="2400" b="1">
                <a:latin typeface="微软雅黑" panose="020B0503020204020204" pitchFamily="34" charset="-122"/>
                <a:ea typeface="微软雅黑" panose="020B0503020204020204" pitchFamily="34" charset="-122"/>
                <a:sym typeface="Wingdings" panose="05000000000000000000" pitchFamily="2" charset="2"/>
              </a:rPr>
              <a:t>，</a:t>
            </a:r>
            <a:r>
              <a:rPr lang="en-US" altLang="zh-CN" sz="2400" b="1">
                <a:latin typeface="微软雅黑" panose="020B0503020204020204" pitchFamily="34" charset="-122"/>
                <a:ea typeface="微软雅黑" panose="020B0503020204020204" pitchFamily="34" charset="-122"/>
                <a:sym typeface="Wingdings" panose="05000000000000000000" pitchFamily="2" charset="2"/>
              </a:rPr>
              <a:t>k</a:t>
            </a:r>
            <a:r>
              <a:rPr lang="zh-CN" altLang="en-US" sz="2400" b="1">
                <a:latin typeface="微软雅黑" panose="020B0503020204020204" pitchFamily="34" charset="-122"/>
                <a:ea typeface="微软雅黑" panose="020B0503020204020204" pitchFamily="34" charset="-122"/>
                <a:sym typeface="Wingdings" panose="05000000000000000000" pitchFamily="2" charset="2"/>
              </a:rPr>
              <a:t>）</a:t>
            </a:r>
            <a:endParaRPr lang="zh-CN" altLang="en-US" sz="2400" b="1">
              <a:latin typeface="微软雅黑" panose="020B0503020204020204" pitchFamily="34" charset="-122"/>
              <a:ea typeface="微软雅黑" panose="020B0503020204020204" pitchFamily="34" charset="-122"/>
            </a:endParaRPr>
          </a:p>
        </p:txBody>
      </p:sp>
      <p:sp>
        <p:nvSpPr>
          <p:cNvPr id="3" name="Rectangle 3">
            <a:extLst>
              <a:ext uri="{FF2B5EF4-FFF2-40B4-BE49-F238E27FC236}">
                <a16:creationId xmlns:a16="http://schemas.microsoft.com/office/drawing/2014/main" id="{CA0E0493-06E6-4169-B13C-0072C07A18CA}"/>
              </a:ext>
            </a:extLst>
          </p:cNvPr>
          <p:cNvSpPr>
            <a:spLocks noChangeArrowheads="1"/>
          </p:cNvSpPr>
          <p:nvPr/>
        </p:nvSpPr>
        <p:spPr bwMode="auto">
          <a:xfrm>
            <a:off x="3024189" y="2784475"/>
            <a:ext cx="3095625" cy="2159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4" name="Rectangle 4">
            <a:extLst>
              <a:ext uri="{FF2B5EF4-FFF2-40B4-BE49-F238E27FC236}">
                <a16:creationId xmlns:a16="http://schemas.microsoft.com/office/drawing/2014/main" id="{3A9D69F6-FB75-4269-AC45-2BE7FF523756}"/>
              </a:ext>
            </a:extLst>
          </p:cNvPr>
          <p:cNvSpPr>
            <a:spLocks noChangeArrowheads="1"/>
          </p:cNvSpPr>
          <p:nvPr/>
        </p:nvSpPr>
        <p:spPr bwMode="auto">
          <a:xfrm>
            <a:off x="3527426" y="1271589"/>
            <a:ext cx="144463" cy="15128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5" name="Rectangle 5">
            <a:extLst>
              <a:ext uri="{FF2B5EF4-FFF2-40B4-BE49-F238E27FC236}">
                <a16:creationId xmlns:a16="http://schemas.microsoft.com/office/drawing/2014/main" id="{96FBF125-1CE9-43D4-BCD8-69A2FCE92723}"/>
              </a:ext>
            </a:extLst>
          </p:cNvPr>
          <p:cNvSpPr>
            <a:spLocks noChangeArrowheads="1"/>
          </p:cNvSpPr>
          <p:nvPr/>
        </p:nvSpPr>
        <p:spPr bwMode="auto">
          <a:xfrm>
            <a:off x="4464051" y="1271589"/>
            <a:ext cx="144463" cy="15128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6" name="Rectangle 6">
            <a:extLst>
              <a:ext uri="{FF2B5EF4-FFF2-40B4-BE49-F238E27FC236}">
                <a16:creationId xmlns:a16="http://schemas.microsoft.com/office/drawing/2014/main" id="{1C15C0A5-8A89-4193-893E-C7B79419BB6F}"/>
              </a:ext>
            </a:extLst>
          </p:cNvPr>
          <p:cNvSpPr>
            <a:spLocks noChangeArrowheads="1"/>
          </p:cNvSpPr>
          <p:nvPr/>
        </p:nvSpPr>
        <p:spPr bwMode="auto">
          <a:xfrm>
            <a:off x="5327651" y="1271589"/>
            <a:ext cx="144463" cy="15128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7" name="Line 11">
            <a:extLst>
              <a:ext uri="{FF2B5EF4-FFF2-40B4-BE49-F238E27FC236}">
                <a16:creationId xmlns:a16="http://schemas.microsoft.com/office/drawing/2014/main" id="{3A145423-C2A3-464C-877C-CA8153F8D29D}"/>
              </a:ext>
            </a:extLst>
          </p:cNvPr>
          <p:cNvSpPr>
            <a:spLocks noChangeShapeType="1"/>
          </p:cNvSpPr>
          <p:nvPr/>
        </p:nvSpPr>
        <p:spPr bwMode="auto">
          <a:xfrm>
            <a:off x="3311526" y="2208213"/>
            <a:ext cx="576263" cy="0"/>
          </a:xfrm>
          <a:prstGeom prst="line">
            <a:avLst/>
          </a:prstGeom>
          <a:noFill/>
          <a:ln w="1079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 name="Line 12">
            <a:extLst>
              <a:ext uri="{FF2B5EF4-FFF2-40B4-BE49-F238E27FC236}">
                <a16:creationId xmlns:a16="http://schemas.microsoft.com/office/drawing/2014/main" id="{311F5AB4-EC71-4827-9B96-5E1A59C9D116}"/>
              </a:ext>
            </a:extLst>
          </p:cNvPr>
          <p:cNvSpPr>
            <a:spLocks noChangeShapeType="1"/>
          </p:cNvSpPr>
          <p:nvPr/>
        </p:nvSpPr>
        <p:spPr bwMode="auto">
          <a:xfrm>
            <a:off x="3240089" y="2424113"/>
            <a:ext cx="719137" cy="0"/>
          </a:xfrm>
          <a:prstGeom prst="line">
            <a:avLst/>
          </a:prstGeom>
          <a:noFill/>
          <a:ln w="1079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Line 13">
            <a:extLst>
              <a:ext uri="{FF2B5EF4-FFF2-40B4-BE49-F238E27FC236}">
                <a16:creationId xmlns:a16="http://schemas.microsoft.com/office/drawing/2014/main" id="{F11FA96D-0070-42FC-9AF8-BE882F910C93}"/>
              </a:ext>
            </a:extLst>
          </p:cNvPr>
          <p:cNvSpPr>
            <a:spLocks noChangeShapeType="1"/>
          </p:cNvSpPr>
          <p:nvPr/>
        </p:nvSpPr>
        <p:spPr bwMode="auto">
          <a:xfrm>
            <a:off x="3095626" y="2640013"/>
            <a:ext cx="1008063" cy="0"/>
          </a:xfrm>
          <a:prstGeom prst="line">
            <a:avLst/>
          </a:prstGeom>
          <a:noFill/>
          <a:ln w="1079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Text Box 17">
            <a:extLst>
              <a:ext uri="{FF2B5EF4-FFF2-40B4-BE49-F238E27FC236}">
                <a16:creationId xmlns:a16="http://schemas.microsoft.com/office/drawing/2014/main" id="{5952A4F5-7782-4704-801E-4888A62B9045}"/>
              </a:ext>
            </a:extLst>
          </p:cNvPr>
          <p:cNvSpPr txBox="1">
            <a:spLocks noChangeArrowheads="1"/>
          </p:cNvSpPr>
          <p:nvPr/>
        </p:nvSpPr>
        <p:spPr bwMode="auto">
          <a:xfrm>
            <a:off x="2952751" y="1882776"/>
            <a:ext cx="307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2000" b="1"/>
              <a:t>A</a:t>
            </a:r>
          </a:p>
        </p:txBody>
      </p:sp>
      <p:sp>
        <p:nvSpPr>
          <p:cNvPr id="11" name="Text Box 19">
            <a:extLst>
              <a:ext uri="{FF2B5EF4-FFF2-40B4-BE49-F238E27FC236}">
                <a16:creationId xmlns:a16="http://schemas.microsoft.com/office/drawing/2014/main" id="{D9EC8502-C038-45E1-84D1-6B8D47BD9159}"/>
              </a:ext>
            </a:extLst>
          </p:cNvPr>
          <p:cNvSpPr txBox="1">
            <a:spLocks noChangeArrowheads="1"/>
          </p:cNvSpPr>
          <p:nvPr/>
        </p:nvSpPr>
        <p:spPr bwMode="auto">
          <a:xfrm>
            <a:off x="2879726" y="2136776"/>
            <a:ext cx="307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2000" b="1"/>
              <a:t>B</a:t>
            </a:r>
          </a:p>
        </p:txBody>
      </p:sp>
      <p:sp>
        <p:nvSpPr>
          <p:cNvPr id="12" name="Text Box 21">
            <a:extLst>
              <a:ext uri="{FF2B5EF4-FFF2-40B4-BE49-F238E27FC236}">
                <a16:creationId xmlns:a16="http://schemas.microsoft.com/office/drawing/2014/main" id="{0CCE5881-72FA-4B50-8F5D-FBC97D5C5F23}"/>
              </a:ext>
            </a:extLst>
          </p:cNvPr>
          <p:cNvSpPr txBox="1">
            <a:spLocks noChangeArrowheads="1"/>
          </p:cNvSpPr>
          <p:nvPr/>
        </p:nvSpPr>
        <p:spPr bwMode="auto">
          <a:xfrm>
            <a:off x="2735264" y="2459039"/>
            <a:ext cx="307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2000" b="1"/>
              <a:t>C</a:t>
            </a:r>
          </a:p>
        </p:txBody>
      </p:sp>
      <p:sp>
        <p:nvSpPr>
          <p:cNvPr id="13" name="Text Box 25">
            <a:extLst>
              <a:ext uri="{FF2B5EF4-FFF2-40B4-BE49-F238E27FC236}">
                <a16:creationId xmlns:a16="http://schemas.microsoft.com/office/drawing/2014/main" id="{21167CD4-08F4-4E65-A04A-69FAB4C304F2}"/>
              </a:ext>
            </a:extLst>
          </p:cNvPr>
          <p:cNvSpPr txBox="1">
            <a:spLocks noChangeArrowheads="1"/>
          </p:cNvSpPr>
          <p:nvPr/>
        </p:nvSpPr>
        <p:spPr bwMode="auto">
          <a:xfrm>
            <a:off x="3143251" y="1092201"/>
            <a:ext cx="307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2000" b="1">
                <a:solidFill>
                  <a:srgbClr val="FF0000"/>
                </a:solidFill>
              </a:rPr>
              <a:t>1</a:t>
            </a:r>
          </a:p>
        </p:txBody>
      </p:sp>
      <p:sp>
        <p:nvSpPr>
          <p:cNvPr id="14" name="Text Box 26">
            <a:extLst>
              <a:ext uri="{FF2B5EF4-FFF2-40B4-BE49-F238E27FC236}">
                <a16:creationId xmlns:a16="http://schemas.microsoft.com/office/drawing/2014/main" id="{BD1122BC-7147-497C-A28F-2F6CE0FF5E15}"/>
              </a:ext>
            </a:extLst>
          </p:cNvPr>
          <p:cNvSpPr txBox="1">
            <a:spLocks noChangeArrowheads="1"/>
          </p:cNvSpPr>
          <p:nvPr/>
        </p:nvSpPr>
        <p:spPr bwMode="auto">
          <a:xfrm>
            <a:off x="4151314" y="1019176"/>
            <a:ext cx="307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2000" b="1">
                <a:solidFill>
                  <a:srgbClr val="FF0000"/>
                </a:solidFill>
              </a:rPr>
              <a:t>2</a:t>
            </a:r>
          </a:p>
        </p:txBody>
      </p:sp>
      <p:sp>
        <p:nvSpPr>
          <p:cNvPr id="15" name="Text Box 27">
            <a:extLst>
              <a:ext uri="{FF2B5EF4-FFF2-40B4-BE49-F238E27FC236}">
                <a16:creationId xmlns:a16="http://schemas.microsoft.com/office/drawing/2014/main" id="{5C75F77F-C8F2-44A9-91BF-66E28C125C86}"/>
              </a:ext>
            </a:extLst>
          </p:cNvPr>
          <p:cNvSpPr txBox="1">
            <a:spLocks noChangeArrowheads="1"/>
          </p:cNvSpPr>
          <p:nvPr/>
        </p:nvSpPr>
        <p:spPr bwMode="auto">
          <a:xfrm>
            <a:off x="4994276" y="1092201"/>
            <a:ext cx="307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sz="2000" b="1">
                <a:solidFill>
                  <a:srgbClr val="FF0000"/>
                </a:solidFill>
              </a:rPr>
              <a:t>3</a:t>
            </a:r>
          </a:p>
        </p:txBody>
      </p:sp>
      <p:sp>
        <p:nvSpPr>
          <p:cNvPr id="17" name="Rectangle 3">
            <a:extLst>
              <a:ext uri="{FF2B5EF4-FFF2-40B4-BE49-F238E27FC236}">
                <a16:creationId xmlns:a16="http://schemas.microsoft.com/office/drawing/2014/main" id="{1F0B7CED-7D9B-4238-9D65-C1198E615726}"/>
              </a:ext>
            </a:extLst>
          </p:cNvPr>
          <p:cNvSpPr>
            <a:spLocks noChangeArrowheads="1"/>
          </p:cNvSpPr>
          <p:nvPr/>
        </p:nvSpPr>
        <p:spPr bwMode="auto">
          <a:xfrm>
            <a:off x="2819400" y="228601"/>
            <a:ext cx="7589838" cy="701675"/>
          </a:xfrm>
          <a:prstGeom prst="rect">
            <a:avLst/>
          </a:prstGeom>
          <a:noFill/>
          <a:ln>
            <a:noFill/>
          </a:ln>
          <a:effectLst/>
        </p:spPr>
        <p:txBody>
          <a:bodyPr anchor="ctr"/>
          <a:lstStyle>
            <a:lvl1pPr>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1pPr>
            <a:lvl2pPr>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2pPr>
            <a:lvl3pPr>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3pPr>
            <a:lvl4pPr>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4pPr>
            <a:lvl5pPr>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5pPr>
            <a:lvl6pPr marL="457200" fontAlgn="base">
              <a:spcBef>
                <a:spcPct val="0"/>
              </a:spcBef>
              <a:spcAft>
                <a:spcPct val="0"/>
              </a:spcAft>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6pPr>
            <a:lvl7pPr marL="914400" fontAlgn="base">
              <a:spcBef>
                <a:spcPct val="0"/>
              </a:spcBef>
              <a:spcAft>
                <a:spcPct val="0"/>
              </a:spcAft>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7pPr>
            <a:lvl8pPr marL="1371600" fontAlgn="base">
              <a:spcBef>
                <a:spcPct val="0"/>
              </a:spcBef>
              <a:spcAft>
                <a:spcPct val="0"/>
              </a:spcAft>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8pPr>
            <a:lvl9pPr marL="1828800" fontAlgn="base">
              <a:spcBef>
                <a:spcPct val="0"/>
              </a:spcBef>
              <a:spcAft>
                <a:spcPct val="0"/>
              </a:spcAft>
              <a:defRPr sz="3200" b="1">
                <a:solidFill>
                  <a:srgbClr val="800000"/>
                </a:solidFill>
                <a:effectLst>
                  <a:outerShdw blurRad="38100" dist="38100" dir="2700000" algn="tl">
                    <a:srgbClr val="C0C0C0"/>
                  </a:outerShdw>
                </a:effectLst>
                <a:latin typeface="Berlin Sans FB" panose="020E0602020502020306" pitchFamily="34" charset="0"/>
                <a:ea typeface="PMingLiU" panose="02020500000000000000" pitchFamily="18" charset="-120"/>
              </a:defRPr>
            </a:lvl9pPr>
          </a:lstStyle>
          <a:p>
            <a:pPr>
              <a:defRPr/>
            </a:pPr>
            <a:r>
              <a:rPr lang="zh-CN" altLang="zh-CN" dirty="0">
                <a:latin typeface="Verdana" panose="020B0604030504040204" pitchFamily="34" charset="0"/>
              </a:rPr>
              <a:t>Problem Reduction</a:t>
            </a:r>
          </a:p>
        </p:txBody>
      </p:sp>
      <p:cxnSp>
        <p:nvCxnSpPr>
          <p:cNvPr id="19" name="直接箭头连接符 18">
            <a:extLst>
              <a:ext uri="{FF2B5EF4-FFF2-40B4-BE49-F238E27FC236}">
                <a16:creationId xmlns:a16="http://schemas.microsoft.com/office/drawing/2014/main" id="{6B3B4034-C5F1-4BC9-B47C-922E2A3ED02B}"/>
              </a:ext>
            </a:extLst>
          </p:cNvPr>
          <p:cNvCxnSpPr>
            <a:cxnSpLocks/>
          </p:cNvCxnSpPr>
          <p:nvPr/>
        </p:nvCxnSpPr>
        <p:spPr>
          <a:xfrm flipH="1">
            <a:off x="5562601" y="4081463"/>
            <a:ext cx="646113" cy="5762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338" name="文本框 20">
            <a:extLst>
              <a:ext uri="{FF2B5EF4-FFF2-40B4-BE49-F238E27FC236}">
                <a16:creationId xmlns:a16="http://schemas.microsoft.com/office/drawing/2014/main" id="{4423DFAD-BC63-4509-981C-6FFBB8B86C57}"/>
              </a:ext>
            </a:extLst>
          </p:cNvPr>
          <p:cNvSpPr txBox="1">
            <a:spLocks noChangeArrowheads="1"/>
          </p:cNvSpPr>
          <p:nvPr/>
        </p:nvSpPr>
        <p:spPr bwMode="auto">
          <a:xfrm>
            <a:off x="4187825" y="4783139"/>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b="1">
                <a:latin typeface="微软雅黑" panose="020B0503020204020204" pitchFamily="34" charset="-122"/>
                <a:ea typeface="微软雅黑" panose="020B0503020204020204" pitchFamily="34" charset="-122"/>
              </a:rPr>
              <a:t>C</a:t>
            </a:r>
            <a:r>
              <a:rPr lang="zh-CN" altLang="en-US" b="1">
                <a:latin typeface="微软雅黑" panose="020B0503020204020204" pitchFamily="34" charset="-122"/>
                <a:ea typeface="微软雅黑" panose="020B0503020204020204" pitchFamily="34" charset="-122"/>
              </a:rPr>
              <a:t>盘第</a:t>
            </a:r>
            <a:r>
              <a:rPr lang="en-US" altLang="zh-CN" b="1">
                <a:latin typeface="微软雅黑" panose="020B0503020204020204" pitchFamily="34" charset="-122"/>
                <a:ea typeface="微软雅黑" panose="020B0503020204020204" pitchFamily="34" charset="-122"/>
              </a:rPr>
              <a:t>i</a:t>
            </a:r>
            <a:r>
              <a:rPr lang="zh-CN" altLang="en-US" b="1">
                <a:latin typeface="微软雅黑" panose="020B0503020204020204" pitchFamily="34" charset="-122"/>
                <a:ea typeface="微软雅黑" panose="020B0503020204020204" pitchFamily="34" charset="-122"/>
              </a:rPr>
              <a:t>个柱子上</a:t>
            </a:r>
            <a:endParaRPr lang="zh-CN" altLang="en-US"/>
          </a:p>
        </p:txBody>
      </p:sp>
      <p:cxnSp>
        <p:nvCxnSpPr>
          <p:cNvPr id="24" name="直接箭头连接符 23">
            <a:extLst>
              <a:ext uri="{FF2B5EF4-FFF2-40B4-BE49-F238E27FC236}">
                <a16:creationId xmlns:a16="http://schemas.microsoft.com/office/drawing/2014/main" id="{B60CB7D1-8C13-45CF-8DF8-C4FB105D9265}"/>
              </a:ext>
            </a:extLst>
          </p:cNvPr>
          <p:cNvCxnSpPr>
            <a:cxnSpLocks/>
          </p:cNvCxnSpPr>
          <p:nvPr/>
        </p:nvCxnSpPr>
        <p:spPr>
          <a:xfrm>
            <a:off x="6615113" y="4081463"/>
            <a:ext cx="0" cy="13573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340" name="文本框 27">
            <a:extLst>
              <a:ext uri="{FF2B5EF4-FFF2-40B4-BE49-F238E27FC236}">
                <a16:creationId xmlns:a16="http://schemas.microsoft.com/office/drawing/2014/main" id="{9F362F10-1487-4AB3-83A1-2C063C747029}"/>
              </a:ext>
            </a:extLst>
          </p:cNvPr>
          <p:cNvSpPr txBox="1">
            <a:spLocks noChangeArrowheads="1"/>
          </p:cNvSpPr>
          <p:nvPr/>
        </p:nvSpPr>
        <p:spPr bwMode="auto">
          <a:xfrm>
            <a:off x="5735638" y="5527675"/>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b="1">
                <a:latin typeface="微软雅黑" panose="020B0503020204020204" pitchFamily="34" charset="-122"/>
                <a:ea typeface="微软雅黑" panose="020B0503020204020204" pitchFamily="34" charset="-122"/>
              </a:rPr>
              <a:t>B</a:t>
            </a:r>
            <a:r>
              <a:rPr lang="zh-CN" altLang="en-US" b="1">
                <a:latin typeface="微软雅黑" panose="020B0503020204020204" pitchFamily="34" charset="-122"/>
                <a:ea typeface="微软雅黑" panose="020B0503020204020204" pitchFamily="34" charset="-122"/>
              </a:rPr>
              <a:t>盘第</a:t>
            </a:r>
            <a:r>
              <a:rPr lang="en-US" altLang="zh-CN" b="1">
                <a:latin typeface="微软雅黑" panose="020B0503020204020204" pitchFamily="34" charset="-122"/>
                <a:ea typeface="微软雅黑" panose="020B0503020204020204" pitchFamily="34" charset="-122"/>
              </a:rPr>
              <a:t>j</a:t>
            </a:r>
            <a:r>
              <a:rPr lang="zh-CN" altLang="en-US" b="1">
                <a:latin typeface="微软雅黑" panose="020B0503020204020204" pitchFamily="34" charset="-122"/>
                <a:ea typeface="微软雅黑" panose="020B0503020204020204" pitchFamily="34" charset="-122"/>
              </a:rPr>
              <a:t>个柱子上</a:t>
            </a:r>
            <a:endParaRPr lang="zh-CN" altLang="en-US"/>
          </a:p>
        </p:txBody>
      </p:sp>
      <p:sp>
        <p:nvSpPr>
          <p:cNvPr id="56341" name="文本框 29">
            <a:extLst>
              <a:ext uri="{FF2B5EF4-FFF2-40B4-BE49-F238E27FC236}">
                <a16:creationId xmlns:a16="http://schemas.microsoft.com/office/drawing/2014/main" id="{BB939D2E-D0CB-45A9-B9A2-16BCB5EC4ADC}"/>
              </a:ext>
            </a:extLst>
          </p:cNvPr>
          <p:cNvSpPr txBox="1">
            <a:spLocks noChangeArrowheads="1"/>
          </p:cNvSpPr>
          <p:nvPr/>
        </p:nvSpPr>
        <p:spPr bwMode="auto">
          <a:xfrm>
            <a:off x="8194675" y="4872039"/>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b="1">
                <a:latin typeface="微软雅黑" panose="020B0503020204020204" pitchFamily="34" charset="-122"/>
                <a:ea typeface="微软雅黑" panose="020B0503020204020204" pitchFamily="34" charset="-122"/>
              </a:rPr>
              <a:t>A</a:t>
            </a:r>
            <a:r>
              <a:rPr lang="zh-CN" altLang="en-US" b="1">
                <a:latin typeface="微软雅黑" panose="020B0503020204020204" pitchFamily="34" charset="-122"/>
                <a:ea typeface="微软雅黑" panose="020B0503020204020204" pitchFamily="34" charset="-122"/>
              </a:rPr>
              <a:t>盘第</a:t>
            </a:r>
            <a:r>
              <a:rPr lang="en-US" altLang="zh-CN" b="1">
                <a:latin typeface="微软雅黑" panose="020B0503020204020204" pitchFamily="34" charset="-122"/>
                <a:ea typeface="微软雅黑" panose="020B0503020204020204" pitchFamily="34" charset="-122"/>
              </a:rPr>
              <a:t>k</a:t>
            </a:r>
            <a:r>
              <a:rPr lang="zh-CN" altLang="en-US" b="1">
                <a:latin typeface="微软雅黑" panose="020B0503020204020204" pitchFamily="34" charset="-122"/>
                <a:ea typeface="微软雅黑" panose="020B0503020204020204" pitchFamily="34" charset="-122"/>
              </a:rPr>
              <a:t>个柱子上</a:t>
            </a:r>
            <a:endParaRPr lang="zh-CN" altLang="en-US"/>
          </a:p>
        </p:txBody>
      </p:sp>
      <p:cxnSp>
        <p:nvCxnSpPr>
          <p:cNvPr id="31" name="直接箭头连接符 30">
            <a:extLst>
              <a:ext uri="{FF2B5EF4-FFF2-40B4-BE49-F238E27FC236}">
                <a16:creationId xmlns:a16="http://schemas.microsoft.com/office/drawing/2014/main" id="{9EF29A1B-6776-4333-8B26-B453018BEE2D}"/>
              </a:ext>
            </a:extLst>
          </p:cNvPr>
          <p:cNvCxnSpPr>
            <a:cxnSpLocks/>
          </p:cNvCxnSpPr>
          <p:nvPr/>
        </p:nvCxnSpPr>
        <p:spPr>
          <a:xfrm>
            <a:off x="7175501" y="4014788"/>
            <a:ext cx="1368425" cy="857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ppt_x"/>
                                          </p:val>
                                        </p:tav>
                                        <p:tav tm="100000">
                                          <p:val>
                                            <p:strVal val="#ppt_x"/>
                                          </p:val>
                                        </p:tav>
                                      </p:tavLst>
                                    </p:anim>
                                    <p:anim calcmode="lin" valueType="num">
                                      <p:cBhvr additive="base">
                                        <p:cTn id="6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additive="base">
                                        <p:cTn id="73" dur="500" fill="hold"/>
                                        <p:tgtEl>
                                          <p:spTgt spid="13"/>
                                        </p:tgtEl>
                                        <p:attrNameLst>
                                          <p:attrName>ppt_x</p:attrName>
                                        </p:attrNameLst>
                                      </p:cBhvr>
                                      <p:tavLst>
                                        <p:tav tm="0">
                                          <p:val>
                                            <p:strVal val="#ppt_x"/>
                                          </p:val>
                                        </p:tav>
                                        <p:tav tm="100000">
                                          <p:val>
                                            <p:strVal val="#ppt_x"/>
                                          </p:val>
                                        </p:tav>
                                      </p:tavLst>
                                    </p:anim>
                                    <p:anim calcmode="lin" valueType="num">
                                      <p:cBhvr additive="base">
                                        <p:cTn id="7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additive="base">
                                        <p:cTn id="79" dur="500" fill="hold"/>
                                        <p:tgtEl>
                                          <p:spTgt spid="14"/>
                                        </p:tgtEl>
                                        <p:attrNameLst>
                                          <p:attrName>ppt_x</p:attrName>
                                        </p:attrNameLst>
                                      </p:cBhvr>
                                      <p:tavLst>
                                        <p:tav tm="0">
                                          <p:val>
                                            <p:strVal val="#ppt_x"/>
                                          </p:val>
                                        </p:tav>
                                        <p:tav tm="100000">
                                          <p:val>
                                            <p:strVal val="#ppt_x"/>
                                          </p:val>
                                        </p:tav>
                                      </p:tavLst>
                                    </p:anim>
                                    <p:anim calcmode="lin" valueType="num">
                                      <p:cBhvr additive="base">
                                        <p:cTn id="8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10" grpId="0" autoUpdateAnimBg="0"/>
      <p:bldP spid="11" grpId="0" autoUpdateAnimBg="0"/>
      <p:bldP spid="12" grpId="0" autoUpdateAnimBg="0"/>
      <p:bldP spid="13" grpId="0" autoUpdateAnimBg="0"/>
      <p:bldP spid="14" grpId="0" autoUpdateAnimBg="0"/>
      <p:bldP spid="15"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FD118574-7153-4F00-9DBD-13946EDF68D2}"/>
              </a:ext>
            </a:extLst>
          </p:cNvPr>
          <p:cNvSpPr>
            <a:spLocks noGrp="1" noChangeArrowheads="1"/>
          </p:cNvSpPr>
          <p:nvPr>
            <p:ph type="title"/>
          </p:nvPr>
        </p:nvSpPr>
        <p:spPr>
          <a:xfrm>
            <a:off x="1981200" y="-31750"/>
            <a:ext cx="6477000" cy="1106488"/>
          </a:xfrm>
        </p:spPr>
        <p:txBody>
          <a:bodyPr/>
          <a:lstStyle/>
          <a:p>
            <a:r>
              <a:rPr lang="zh-CN" altLang="en-US">
                <a:solidFill>
                  <a:schemeClr val="tx2"/>
                </a:solidFill>
                <a:ea typeface="宋体" panose="02010600030101010101" pitchFamily="2" charset="-122"/>
              </a:rPr>
              <a:t>主观贝叶斯方法</a:t>
            </a:r>
          </a:p>
        </p:txBody>
      </p:sp>
      <p:sp>
        <p:nvSpPr>
          <p:cNvPr id="25603" name="文本占位符 2">
            <a:extLst>
              <a:ext uri="{FF2B5EF4-FFF2-40B4-BE49-F238E27FC236}">
                <a16:creationId xmlns:a16="http://schemas.microsoft.com/office/drawing/2014/main" id="{1A46DBAD-6A98-4369-94B4-ED4BE941F1CA}"/>
              </a:ext>
            </a:extLst>
          </p:cNvPr>
          <p:cNvSpPr>
            <a:spLocks noGrp="1" noChangeArrowheads="1"/>
          </p:cNvSpPr>
          <p:nvPr>
            <p:ph type="body" sz="half" idx="1"/>
          </p:nvPr>
        </p:nvSpPr>
        <p:spPr bwMode="auto">
          <a:xfrm>
            <a:off x="1981200" y="976314"/>
            <a:ext cx="8686800" cy="5195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zh-CN" altLang="en-US" dirty="0">
                <a:ea typeface="宋体" panose="02010600030101010101" pitchFamily="2" charset="-122"/>
              </a:rPr>
              <a:t>主观贝叶斯方法的规则表示</a:t>
            </a:r>
            <a:endParaRPr lang="en-US" altLang="zh-CN" dirty="0">
              <a:ea typeface="宋体" panose="02010600030101010101" pitchFamily="2" charset="-122"/>
            </a:endParaRPr>
          </a:p>
          <a:p>
            <a:endParaRPr lang="en-US" altLang="zh-CN" dirty="0">
              <a:solidFill>
                <a:srgbClr val="FF0000"/>
              </a:solidFill>
              <a:ea typeface="宋体" panose="02010600030101010101" pitchFamily="2" charset="-122"/>
            </a:endParaRPr>
          </a:p>
          <a:p>
            <a:endParaRPr lang="en-US" altLang="zh-CN" dirty="0">
              <a:ea typeface="宋体" panose="02010600030101010101" pitchFamily="2" charset="-122"/>
            </a:endParaRPr>
          </a:p>
          <a:p>
            <a:r>
              <a:rPr lang="en-US" altLang="zh-CN" dirty="0">
                <a:ea typeface="宋体" panose="02010600030101010101" pitchFamily="2" charset="-122"/>
              </a:rPr>
              <a:t>LS</a:t>
            </a:r>
            <a:r>
              <a:rPr lang="zh-CN" altLang="en-US" dirty="0">
                <a:ea typeface="宋体" panose="02010600030101010101" pitchFamily="2" charset="-122"/>
              </a:rPr>
              <a:t>为充分性因子，</a:t>
            </a:r>
            <a:r>
              <a:rPr lang="zh-CN" altLang="en-US" dirty="0">
                <a:solidFill>
                  <a:srgbClr val="FF0000"/>
                </a:solidFill>
                <a:ea typeface="宋体" panose="02010600030101010101" pitchFamily="2" charset="-122"/>
              </a:rPr>
              <a:t>衡量证据</a:t>
            </a:r>
            <a:r>
              <a:rPr lang="en-US" altLang="zh-CN" dirty="0">
                <a:solidFill>
                  <a:srgbClr val="FF0000"/>
                </a:solidFill>
                <a:ea typeface="宋体" panose="02010600030101010101" pitchFamily="2" charset="-122"/>
              </a:rPr>
              <a:t>E</a:t>
            </a:r>
            <a:r>
              <a:rPr lang="zh-CN" altLang="en-US" dirty="0">
                <a:solidFill>
                  <a:srgbClr val="FF0000"/>
                </a:solidFill>
                <a:ea typeface="宋体" panose="02010600030101010101" pitchFamily="2" charset="-122"/>
              </a:rPr>
              <a:t>对结论</a:t>
            </a:r>
            <a:r>
              <a:rPr lang="en-US" altLang="zh-CN" dirty="0">
                <a:solidFill>
                  <a:srgbClr val="FF0000"/>
                </a:solidFill>
                <a:ea typeface="宋体" panose="02010600030101010101" pitchFamily="2" charset="-122"/>
              </a:rPr>
              <a:t>H</a:t>
            </a:r>
            <a:r>
              <a:rPr lang="zh-CN" altLang="en-US" dirty="0">
                <a:solidFill>
                  <a:srgbClr val="FF0000"/>
                </a:solidFill>
                <a:ea typeface="宋体" panose="02010600030101010101" pitchFamily="2" charset="-122"/>
              </a:rPr>
              <a:t>的支持程度</a:t>
            </a:r>
            <a:endParaRPr lang="en-US" altLang="zh-CN" dirty="0">
              <a:solidFill>
                <a:srgbClr val="FF0000"/>
              </a:solidFill>
              <a:ea typeface="宋体" panose="02010600030101010101" pitchFamily="2" charset="-122"/>
            </a:endParaRPr>
          </a:p>
          <a:p>
            <a:r>
              <a:rPr lang="en-US" altLang="zh-CN" dirty="0">
                <a:ea typeface="宋体" panose="02010600030101010101" pitchFamily="2" charset="-122"/>
              </a:rPr>
              <a:t>LN</a:t>
            </a:r>
            <a:r>
              <a:rPr lang="zh-CN" altLang="en-US" dirty="0">
                <a:ea typeface="宋体" panose="02010600030101010101" pitchFamily="2" charset="-122"/>
              </a:rPr>
              <a:t>为必要性因子，</a:t>
            </a:r>
            <a:r>
              <a:rPr lang="zh-CN" altLang="en-US" dirty="0">
                <a:solidFill>
                  <a:srgbClr val="FF0000"/>
                </a:solidFill>
                <a:ea typeface="宋体" panose="02010600030101010101" pitchFamily="2" charset="-122"/>
              </a:rPr>
              <a:t>衡量证据</a:t>
            </a:r>
            <a:r>
              <a:rPr lang="en-US" altLang="zh-CN" dirty="0">
                <a:solidFill>
                  <a:srgbClr val="FF0000"/>
                </a:solidFill>
                <a:ea typeface="宋体" panose="02010600030101010101" pitchFamily="2" charset="-122"/>
              </a:rPr>
              <a:t>~E</a:t>
            </a:r>
            <a:r>
              <a:rPr lang="zh-CN" altLang="en-US" dirty="0">
                <a:solidFill>
                  <a:srgbClr val="FF0000"/>
                </a:solidFill>
                <a:ea typeface="宋体" panose="02010600030101010101" pitchFamily="2" charset="-122"/>
              </a:rPr>
              <a:t>对</a:t>
            </a:r>
            <a:r>
              <a:rPr lang="en-US" altLang="zh-CN" dirty="0">
                <a:solidFill>
                  <a:srgbClr val="FF0000"/>
                </a:solidFill>
                <a:ea typeface="宋体" panose="02010600030101010101" pitchFamily="2" charset="-122"/>
              </a:rPr>
              <a:t>H</a:t>
            </a:r>
            <a:r>
              <a:rPr lang="zh-CN" altLang="en-US" dirty="0">
                <a:solidFill>
                  <a:srgbClr val="FF0000"/>
                </a:solidFill>
                <a:ea typeface="宋体" panose="02010600030101010101" pitchFamily="2" charset="-122"/>
              </a:rPr>
              <a:t>的支持程度</a:t>
            </a:r>
            <a:endParaRPr lang="en-US" altLang="zh-CN" dirty="0">
              <a:solidFill>
                <a:srgbClr val="FF0000"/>
              </a:solidFill>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r>
              <a:rPr lang="en-US" altLang="zh-CN" dirty="0">
                <a:ea typeface="宋体" panose="02010600030101010101" pitchFamily="2" charset="-122"/>
              </a:rPr>
              <a:t>LS</a:t>
            </a:r>
            <a:r>
              <a:rPr lang="zh-CN" altLang="en-US" dirty="0">
                <a:ea typeface="宋体" panose="02010600030101010101" pitchFamily="2" charset="-122"/>
              </a:rPr>
              <a:t>，</a:t>
            </a:r>
            <a:r>
              <a:rPr lang="en-US" altLang="zh-CN" dirty="0">
                <a:ea typeface="宋体" panose="02010600030101010101" pitchFamily="2" charset="-122"/>
              </a:rPr>
              <a:t>LN &gt;=0, </a:t>
            </a:r>
            <a:r>
              <a:rPr lang="zh-CN" altLang="en-US" dirty="0">
                <a:ea typeface="宋体" panose="02010600030101010101" pitchFamily="2" charset="-122"/>
              </a:rPr>
              <a:t>具体数值由领域专家决定</a:t>
            </a:r>
            <a:endParaRPr lang="en-US" altLang="zh-CN" dirty="0">
              <a:ea typeface="宋体" panose="02010600030101010101" pitchFamily="2" charset="-122"/>
            </a:endParaRPr>
          </a:p>
          <a:p>
            <a:endParaRPr lang="en-US" altLang="zh-CN" dirty="0">
              <a:solidFill>
                <a:srgbClr val="FF0000"/>
              </a:solidFill>
              <a:ea typeface="宋体" panose="02010600030101010101" pitchFamily="2" charset="-122"/>
            </a:endParaRPr>
          </a:p>
          <a:p>
            <a:endParaRPr lang="en-US" altLang="zh-CN" dirty="0">
              <a:solidFill>
                <a:srgbClr val="FF0000"/>
              </a:solidFill>
              <a:ea typeface="宋体" panose="02010600030101010101" pitchFamily="2" charset="-122"/>
            </a:endParaRPr>
          </a:p>
          <a:p>
            <a:endParaRPr lang="en-US" altLang="zh-CN" dirty="0">
              <a:solidFill>
                <a:srgbClr val="FF0000"/>
              </a:solidFill>
              <a:ea typeface="宋体" panose="02010600030101010101" pitchFamily="2" charset="-122"/>
            </a:endParaRPr>
          </a:p>
          <a:p>
            <a:endParaRPr lang="en-US" altLang="zh-CN" dirty="0">
              <a:solidFill>
                <a:srgbClr val="FF0000"/>
              </a:solidFill>
              <a:ea typeface="宋体" panose="02010600030101010101" pitchFamily="2" charset="-122"/>
            </a:endParaRPr>
          </a:p>
          <a:p>
            <a:endParaRPr lang="en-US" altLang="zh-CN" dirty="0">
              <a:solidFill>
                <a:srgbClr val="FF0000"/>
              </a:solidFill>
              <a:ea typeface="宋体" panose="02010600030101010101" pitchFamily="2" charset="-122"/>
            </a:endParaRPr>
          </a:p>
        </p:txBody>
      </p:sp>
      <p:pic>
        <p:nvPicPr>
          <p:cNvPr id="25604" name="图片 9">
            <a:extLst>
              <a:ext uri="{FF2B5EF4-FFF2-40B4-BE49-F238E27FC236}">
                <a16:creationId xmlns:a16="http://schemas.microsoft.com/office/drawing/2014/main" id="{05ECC12E-72D4-4CD1-9BDD-427788C5D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1700213"/>
            <a:ext cx="5903912"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图片 11">
            <a:extLst>
              <a:ext uri="{FF2B5EF4-FFF2-40B4-BE49-F238E27FC236}">
                <a16:creationId xmlns:a16="http://schemas.microsoft.com/office/drawing/2014/main" id="{F0BF0997-688F-4291-8472-06337D9E9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314" y="3573463"/>
            <a:ext cx="6084887"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76EA86B7-F876-4D61-B712-3EEEF55886D8}"/>
              </a:ext>
            </a:extLst>
          </p:cNvPr>
          <p:cNvSpPr>
            <a:spLocks noGrp="1" noChangeArrowheads="1"/>
          </p:cNvSpPr>
          <p:nvPr>
            <p:ph type="title"/>
          </p:nvPr>
        </p:nvSpPr>
        <p:spPr>
          <a:xfrm>
            <a:off x="1981200" y="-31750"/>
            <a:ext cx="6477000" cy="1106488"/>
          </a:xfrm>
        </p:spPr>
        <p:txBody>
          <a:bodyPr/>
          <a:lstStyle/>
          <a:p>
            <a:r>
              <a:rPr lang="zh-CN" altLang="en-US">
                <a:solidFill>
                  <a:schemeClr val="tx2"/>
                </a:solidFill>
                <a:ea typeface="宋体" panose="02010600030101010101" pitchFamily="2" charset="-122"/>
              </a:rPr>
              <a:t>主观贝叶斯方法</a:t>
            </a:r>
          </a:p>
        </p:txBody>
      </p:sp>
      <p:sp>
        <p:nvSpPr>
          <p:cNvPr id="3" name="文本占位符 2">
            <a:extLst>
              <a:ext uri="{FF2B5EF4-FFF2-40B4-BE49-F238E27FC236}">
                <a16:creationId xmlns:a16="http://schemas.microsoft.com/office/drawing/2014/main" id="{7BC5D917-8829-40EA-A624-DD172DA2FD3E}"/>
              </a:ext>
            </a:extLst>
          </p:cNvPr>
          <p:cNvSpPr>
            <a:spLocks noGrp="1"/>
          </p:cNvSpPr>
          <p:nvPr>
            <p:ph type="body" sz="half" idx="1"/>
          </p:nvPr>
        </p:nvSpPr>
        <p:spPr>
          <a:xfrm>
            <a:off x="1981200" y="976313"/>
            <a:ext cx="8686800" cy="5765800"/>
          </a:xfrm>
        </p:spPr>
        <p:txBody>
          <a:bodyPr vert="horz" wrap="square" lIns="91440" tIns="45720" rIns="91440" bIns="45720" numCol="1" rtlCol="0" anchor="t" anchorCtr="0" compatLnSpc="1">
            <a:prstTxWarp prst="textNoShape">
              <a:avLst/>
            </a:prstTxWarp>
            <a:normAutofit/>
          </a:bodyPr>
          <a:lstStyle/>
          <a:p>
            <a:r>
              <a:rPr lang="zh-CN" altLang="en-US">
                <a:solidFill>
                  <a:srgbClr val="FF0000"/>
                </a:solidFill>
                <a:ea typeface="宋体" panose="02010600030101010101" pitchFamily="2" charset="-122"/>
              </a:rPr>
              <a:t>目标：</a:t>
            </a:r>
            <a:r>
              <a:rPr lang="zh-CN" altLang="en-US">
                <a:ea typeface="宋体" panose="02010600030101010101" pitchFamily="2" charset="-122"/>
              </a:rPr>
              <a:t>基于通过专家知识决定的</a:t>
            </a:r>
            <a:r>
              <a:rPr lang="en-US" altLang="zh-CN">
                <a:ea typeface="宋体" panose="02010600030101010101" pitchFamily="2" charset="-122"/>
              </a:rPr>
              <a:t>LS</a:t>
            </a:r>
            <a:r>
              <a:rPr lang="zh-CN" altLang="en-US">
                <a:ea typeface="宋体" panose="02010600030101010101" pitchFamily="2" charset="-122"/>
              </a:rPr>
              <a:t>和</a:t>
            </a:r>
            <a:r>
              <a:rPr lang="en-US" altLang="zh-CN">
                <a:ea typeface="宋体" panose="02010600030101010101" pitchFamily="2" charset="-122"/>
              </a:rPr>
              <a:t>LN</a:t>
            </a:r>
            <a:r>
              <a:rPr lang="zh-CN" altLang="en-US">
                <a:ea typeface="宋体" panose="02010600030101010101" pitchFamily="2" charset="-122"/>
              </a:rPr>
              <a:t>，把结论</a:t>
            </a:r>
            <a:r>
              <a:rPr lang="en-US" altLang="zh-CN">
                <a:ea typeface="宋体" panose="02010600030101010101" pitchFamily="2" charset="-122"/>
              </a:rPr>
              <a:t>H</a:t>
            </a:r>
            <a:r>
              <a:rPr lang="zh-CN" altLang="en-US">
                <a:ea typeface="宋体" panose="02010600030101010101" pitchFamily="2" charset="-122"/>
              </a:rPr>
              <a:t>的先验概率</a:t>
            </a:r>
            <a:r>
              <a:rPr lang="en-US" altLang="zh-CN">
                <a:ea typeface="宋体" panose="02010600030101010101" pitchFamily="2" charset="-122"/>
              </a:rPr>
              <a:t>P(H)</a:t>
            </a:r>
            <a:r>
              <a:rPr lang="zh-CN" altLang="en-US">
                <a:ea typeface="宋体" panose="02010600030101010101" pitchFamily="2" charset="-122"/>
              </a:rPr>
              <a:t>更新为后验概率</a:t>
            </a:r>
            <a:r>
              <a:rPr lang="en-US" altLang="zh-CN">
                <a:ea typeface="宋体" panose="02010600030101010101" pitchFamily="2" charset="-122"/>
              </a:rPr>
              <a:t>P(H|E)</a:t>
            </a:r>
            <a:r>
              <a:rPr lang="zh-CN" altLang="en-US">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1</a:t>
            </a:r>
            <a:r>
              <a:rPr lang="zh-CN" altLang="en-US">
                <a:ea typeface="宋体" panose="02010600030101010101" pitchFamily="2" charset="-122"/>
              </a:rPr>
              <a:t>）条件概率公式</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2</a:t>
            </a:r>
            <a:r>
              <a:rPr lang="zh-CN" altLang="en-US">
                <a:ea typeface="宋体" panose="02010600030101010101" pitchFamily="2" charset="-122"/>
              </a:rPr>
              <a:t>）两式相除</a:t>
            </a:r>
            <a:endParaRPr lang="en-US" altLang="zh-CN">
              <a:ea typeface="宋体" panose="02010600030101010101" pitchFamily="2" charset="-122"/>
            </a:endParaRPr>
          </a:p>
          <a:p>
            <a:pPr>
              <a:buFontTx/>
              <a:buNone/>
            </a:pPr>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p:txBody>
      </p:sp>
      <p:pic>
        <p:nvPicPr>
          <p:cNvPr id="26628" name="图片 4">
            <a:extLst>
              <a:ext uri="{FF2B5EF4-FFF2-40B4-BE49-F238E27FC236}">
                <a16:creationId xmlns:a16="http://schemas.microsoft.com/office/drawing/2014/main" id="{AC6779F9-59D4-4064-BB2F-6B2447699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6" y="2997200"/>
            <a:ext cx="6048375"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图片 6">
            <a:extLst>
              <a:ext uri="{FF2B5EF4-FFF2-40B4-BE49-F238E27FC236}">
                <a16:creationId xmlns:a16="http://schemas.microsoft.com/office/drawing/2014/main" id="{0F836EFB-3640-4814-8ADF-C227BCA1C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913" y="5808663"/>
            <a:ext cx="6769100"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B6C1FB56-4977-4125-8CED-F7148EB740C1}"/>
              </a:ext>
            </a:extLst>
          </p:cNvPr>
          <p:cNvSpPr>
            <a:spLocks noGrp="1" noChangeArrowheads="1"/>
          </p:cNvSpPr>
          <p:nvPr>
            <p:ph type="title"/>
          </p:nvPr>
        </p:nvSpPr>
        <p:spPr>
          <a:xfrm>
            <a:off x="1981200" y="-31750"/>
            <a:ext cx="6477000" cy="1106488"/>
          </a:xfrm>
        </p:spPr>
        <p:txBody>
          <a:bodyPr/>
          <a:lstStyle/>
          <a:p>
            <a:r>
              <a:rPr lang="zh-CN" altLang="en-US">
                <a:solidFill>
                  <a:schemeClr val="tx2"/>
                </a:solidFill>
                <a:ea typeface="宋体" panose="02010600030101010101" pitchFamily="2" charset="-122"/>
              </a:rPr>
              <a:t>主观贝叶斯方法</a:t>
            </a:r>
          </a:p>
        </p:txBody>
      </p:sp>
      <p:sp>
        <p:nvSpPr>
          <p:cNvPr id="3" name="文本占位符 2">
            <a:extLst>
              <a:ext uri="{FF2B5EF4-FFF2-40B4-BE49-F238E27FC236}">
                <a16:creationId xmlns:a16="http://schemas.microsoft.com/office/drawing/2014/main" id="{C3EFD2CE-C158-4CCE-8D72-25B24C2E8F1F}"/>
              </a:ext>
            </a:extLst>
          </p:cNvPr>
          <p:cNvSpPr>
            <a:spLocks noGrp="1"/>
          </p:cNvSpPr>
          <p:nvPr>
            <p:ph type="body" sz="half" idx="1"/>
          </p:nvPr>
        </p:nvSpPr>
        <p:spPr>
          <a:xfrm>
            <a:off x="1981200" y="976313"/>
            <a:ext cx="8686800" cy="5765800"/>
          </a:xfrm>
        </p:spPr>
        <p:txBody>
          <a:bodyPr vert="horz" wrap="square" lIns="91440" tIns="45720" rIns="91440" bIns="45720" numCol="1" rtlCol="0" anchor="t" anchorCtr="0" compatLnSpc="1">
            <a:prstTxWarp prst="textNoShape">
              <a:avLst/>
            </a:prstTxWarp>
            <a:normAutofit/>
          </a:bodyPr>
          <a:lstStyle/>
          <a:p>
            <a:r>
              <a:rPr lang="zh-CN" altLang="en-US">
                <a:solidFill>
                  <a:srgbClr val="FF0000"/>
                </a:solidFill>
                <a:ea typeface="宋体" panose="02010600030101010101" pitchFamily="2" charset="-122"/>
              </a:rPr>
              <a:t>目标：</a:t>
            </a:r>
            <a:r>
              <a:rPr lang="zh-CN" altLang="en-US">
                <a:ea typeface="宋体" panose="02010600030101010101" pitchFamily="2" charset="-122"/>
              </a:rPr>
              <a:t>基于通过专家知识决定的</a:t>
            </a:r>
            <a:r>
              <a:rPr lang="en-US" altLang="zh-CN">
                <a:ea typeface="宋体" panose="02010600030101010101" pitchFamily="2" charset="-122"/>
              </a:rPr>
              <a:t>LS</a:t>
            </a:r>
            <a:r>
              <a:rPr lang="zh-CN" altLang="en-US">
                <a:ea typeface="宋体" panose="02010600030101010101" pitchFamily="2" charset="-122"/>
              </a:rPr>
              <a:t>和</a:t>
            </a:r>
            <a:r>
              <a:rPr lang="en-US" altLang="zh-CN">
                <a:ea typeface="宋体" panose="02010600030101010101" pitchFamily="2" charset="-122"/>
              </a:rPr>
              <a:t>LN</a:t>
            </a:r>
            <a:r>
              <a:rPr lang="zh-CN" altLang="en-US">
                <a:ea typeface="宋体" panose="02010600030101010101" pitchFamily="2" charset="-122"/>
              </a:rPr>
              <a:t>，把结论</a:t>
            </a:r>
            <a:r>
              <a:rPr lang="en-US" altLang="zh-CN">
                <a:ea typeface="宋体" panose="02010600030101010101" pitchFamily="2" charset="-122"/>
              </a:rPr>
              <a:t>H</a:t>
            </a:r>
            <a:r>
              <a:rPr lang="zh-CN" altLang="en-US">
                <a:ea typeface="宋体" panose="02010600030101010101" pitchFamily="2" charset="-122"/>
              </a:rPr>
              <a:t>的先验概率</a:t>
            </a:r>
            <a:r>
              <a:rPr lang="en-US" altLang="zh-CN">
                <a:ea typeface="宋体" panose="02010600030101010101" pitchFamily="2" charset="-122"/>
              </a:rPr>
              <a:t>P(H)</a:t>
            </a:r>
            <a:r>
              <a:rPr lang="zh-CN" altLang="en-US">
                <a:ea typeface="宋体" panose="02010600030101010101" pitchFamily="2" charset="-122"/>
              </a:rPr>
              <a:t>更新为后验概率</a:t>
            </a:r>
            <a:r>
              <a:rPr lang="en-US" altLang="zh-CN">
                <a:ea typeface="宋体" panose="02010600030101010101" pitchFamily="2" charset="-122"/>
              </a:rPr>
              <a:t>P(H|E)</a:t>
            </a:r>
            <a:r>
              <a:rPr lang="zh-CN" altLang="en-US">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1</a:t>
            </a:r>
            <a:r>
              <a:rPr lang="zh-CN" altLang="en-US">
                <a:ea typeface="宋体" panose="02010600030101010101" pitchFamily="2" charset="-122"/>
              </a:rPr>
              <a:t>）条件概率公式</a:t>
            </a:r>
            <a:endParaRPr lang="en-US" altLang="zh-CN">
              <a:ea typeface="宋体" panose="02010600030101010101" pitchFamily="2" charset="-122"/>
            </a:endParaRPr>
          </a:p>
          <a:p>
            <a:r>
              <a:rPr lang="en-US" altLang="zh-CN">
                <a:ea typeface="宋体" panose="02010600030101010101" pitchFamily="2" charset="-122"/>
              </a:rPr>
              <a:t>2</a:t>
            </a:r>
            <a:r>
              <a:rPr lang="zh-CN" altLang="en-US">
                <a:ea typeface="宋体" panose="02010600030101010101" pitchFamily="2" charset="-122"/>
              </a:rPr>
              <a:t>）两式相除</a:t>
            </a:r>
            <a:endParaRPr lang="en-US" altLang="zh-CN">
              <a:ea typeface="宋体" panose="02010600030101010101" pitchFamily="2" charset="-122"/>
            </a:endParaRPr>
          </a:p>
          <a:p>
            <a:r>
              <a:rPr lang="en-US" altLang="zh-CN">
                <a:ea typeface="宋体" panose="02010600030101010101" pitchFamily="2" charset="-122"/>
              </a:rPr>
              <a:t>3</a:t>
            </a:r>
            <a:r>
              <a:rPr lang="zh-CN" altLang="en-US">
                <a:ea typeface="宋体" panose="02010600030101010101" pitchFamily="2" charset="-122"/>
              </a:rPr>
              <a:t>）定义概率函数</a:t>
            </a:r>
            <a:endParaRPr lang="en-US" altLang="zh-CN">
              <a:ea typeface="宋体" panose="02010600030101010101" pitchFamily="2" charset="-122"/>
            </a:endParaRPr>
          </a:p>
          <a:p>
            <a:pPr>
              <a:buFontTx/>
              <a:buNone/>
            </a:pPr>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p:txBody>
      </p:sp>
      <p:pic>
        <p:nvPicPr>
          <p:cNvPr id="27652" name="图片 5">
            <a:extLst>
              <a:ext uri="{FF2B5EF4-FFF2-40B4-BE49-F238E27FC236}">
                <a16:creationId xmlns:a16="http://schemas.microsoft.com/office/drawing/2014/main" id="{0E089C2F-D881-4C00-ABF8-76DC117ED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4076701"/>
            <a:ext cx="3600450"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524EFAE2-58BC-41DE-B0F4-102700125FC0}"/>
              </a:ext>
            </a:extLst>
          </p:cNvPr>
          <p:cNvSpPr>
            <a:spLocks noGrp="1" noChangeArrowheads="1"/>
          </p:cNvSpPr>
          <p:nvPr>
            <p:ph type="title"/>
          </p:nvPr>
        </p:nvSpPr>
        <p:spPr>
          <a:xfrm>
            <a:off x="1981200" y="-31750"/>
            <a:ext cx="6477000" cy="1106488"/>
          </a:xfrm>
        </p:spPr>
        <p:txBody>
          <a:bodyPr/>
          <a:lstStyle/>
          <a:p>
            <a:r>
              <a:rPr lang="zh-CN" altLang="en-US">
                <a:solidFill>
                  <a:schemeClr val="tx2"/>
                </a:solidFill>
                <a:ea typeface="宋体" panose="02010600030101010101" pitchFamily="2" charset="-122"/>
              </a:rPr>
              <a:t>主观贝叶斯方法</a:t>
            </a:r>
          </a:p>
        </p:txBody>
      </p:sp>
      <p:sp>
        <p:nvSpPr>
          <p:cNvPr id="28675" name="文本占位符 2">
            <a:extLst>
              <a:ext uri="{FF2B5EF4-FFF2-40B4-BE49-F238E27FC236}">
                <a16:creationId xmlns:a16="http://schemas.microsoft.com/office/drawing/2014/main" id="{9FFBE0FA-8BA7-4677-A3D3-C9318785E410}"/>
              </a:ext>
            </a:extLst>
          </p:cNvPr>
          <p:cNvSpPr>
            <a:spLocks noGrp="1" noChangeArrowheads="1"/>
          </p:cNvSpPr>
          <p:nvPr>
            <p:ph type="body" sz="half" idx="1"/>
          </p:nvPr>
        </p:nvSpPr>
        <p:spPr bwMode="auto">
          <a:xfrm>
            <a:off x="1981200" y="976313"/>
            <a:ext cx="8686800" cy="576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zh-CN" altLang="en-US">
                <a:solidFill>
                  <a:srgbClr val="FF0000"/>
                </a:solidFill>
                <a:ea typeface="宋体" panose="02010600030101010101" pitchFamily="2" charset="-122"/>
              </a:rPr>
              <a:t>目标：</a:t>
            </a:r>
            <a:r>
              <a:rPr lang="zh-CN" altLang="en-US">
                <a:ea typeface="宋体" panose="02010600030101010101" pitchFamily="2" charset="-122"/>
              </a:rPr>
              <a:t>基于通过专家知识决定的</a:t>
            </a:r>
            <a:r>
              <a:rPr lang="en-US" altLang="zh-CN">
                <a:ea typeface="宋体" panose="02010600030101010101" pitchFamily="2" charset="-122"/>
              </a:rPr>
              <a:t>LS</a:t>
            </a:r>
            <a:r>
              <a:rPr lang="zh-CN" altLang="en-US">
                <a:ea typeface="宋体" panose="02010600030101010101" pitchFamily="2" charset="-122"/>
              </a:rPr>
              <a:t>和</a:t>
            </a:r>
            <a:r>
              <a:rPr lang="en-US" altLang="zh-CN">
                <a:ea typeface="宋体" panose="02010600030101010101" pitchFamily="2" charset="-122"/>
              </a:rPr>
              <a:t>LN</a:t>
            </a:r>
            <a:r>
              <a:rPr lang="zh-CN" altLang="en-US">
                <a:ea typeface="宋体" panose="02010600030101010101" pitchFamily="2" charset="-122"/>
              </a:rPr>
              <a:t>，把结论</a:t>
            </a:r>
            <a:r>
              <a:rPr lang="en-US" altLang="zh-CN">
                <a:ea typeface="宋体" panose="02010600030101010101" pitchFamily="2" charset="-122"/>
              </a:rPr>
              <a:t>H</a:t>
            </a:r>
            <a:r>
              <a:rPr lang="zh-CN" altLang="en-US">
                <a:ea typeface="宋体" panose="02010600030101010101" pitchFamily="2" charset="-122"/>
              </a:rPr>
              <a:t>的先验概率</a:t>
            </a:r>
            <a:r>
              <a:rPr lang="en-US" altLang="zh-CN">
                <a:ea typeface="宋体" panose="02010600030101010101" pitchFamily="2" charset="-122"/>
              </a:rPr>
              <a:t>P(H)</a:t>
            </a:r>
            <a:r>
              <a:rPr lang="zh-CN" altLang="en-US">
                <a:ea typeface="宋体" panose="02010600030101010101" pitchFamily="2" charset="-122"/>
              </a:rPr>
              <a:t>更新为后验概率</a:t>
            </a:r>
            <a:r>
              <a:rPr lang="en-US" altLang="zh-CN">
                <a:ea typeface="宋体" panose="02010600030101010101" pitchFamily="2" charset="-122"/>
              </a:rPr>
              <a:t>P(H|E)</a:t>
            </a:r>
            <a:r>
              <a:rPr lang="zh-CN" altLang="en-US">
                <a:ea typeface="宋体" panose="02010600030101010101" pitchFamily="2" charset="-122"/>
              </a:rPr>
              <a:t>。</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4</a:t>
            </a:r>
            <a:r>
              <a:rPr lang="zh-CN" altLang="en-US">
                <a:ea typeface="宋体" panose="02010600030101010101" pitchFamily="2" charset="-122"/>
              </a:rPr>
              <a:t>）利用概率函数代入</a:t>
            </a:r>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p:txBody>
      </p:sp>
      <p:pic>
        <p:nvPicPr>
          <p:cNvPr id="28676" name="图片 3">
            <a:extLst>
              <a:ext uri="{FF2B5EF4-FFF2-40B4-BE49-F238E27FC236}">
                <a16:creationId xmlns:a16="http://schemas.microsoft.com/office/drawing/2014/main" id="{403F990B-BC55-4F7A-8B46-9B8DB79C5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88" y="3249613"/>
            <a:ext cx="6769100"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图片 7">
            <a:extLst>
              <a:ext uri="{FF2B5EF4-FFF2-40B4-BE49-F238E27FC236}">
                <a16:creationId xmlns:a16="http://schemas.microsoft.com/office/drawing/2014/main" id="{5835EE0B-EA29-4B1B-9A72-54AD9E438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450" y="4564063"/>
            <a:ext cx="5640388"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图片 9">
            <a:extLst>
              <a:ext uri="{FF2B5EF4-FFF2-40B4-BE49-F238E27FC236}">
                <a16:creationId xmlns:a16="http://schemas.microsoft.com/office/drawing/2014/main" id="{1749B315-4AF5-468C-B60B-59DBB50C4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451" y="5753101"/>
            <a:ext cx="4321175"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908DF1AC-E0CF-4201-B525-85F2DA78E8DE}"/>
              </a:ext>
            </a:extLst>
          </p:cNvPr>
          <p:cNvSpPr>
            <a:spLocks noGrp="1" noChangeArrowheads="1"/>
          </p:cNvSpPr>
          <p:nvPr>
            <p:ph type="title"/>
          </p:nvPr>
        </p:nvSpPr>
        <p:spPr>
          <a:xfrm>
            <a:off x="1981200" y="-31750"/>
            <a:ext cx="6477000" cy="1106488"/>
          </a:xfrm>
        </p:spPr>
        <p:txBody>
          <a:bodyPr/>
          <a:lstStyle/>
          <a:p>
            <a:r>
              <a:rPr lang="zh-CN" altLang="en-US">
                <a:solidFill>
                  <a:schemeClr val="tx2"/>
                </a:solidFill>
                <a:ea typeface="宋体" panose="02010600030101010101" pitchFamily="2" charset="-122"/>
              </a:rPr>
              <a:t>贝叶斯</a:t>
            </a:r>
            <a:r>
              <a:rPr lang="en-US" altLang="zh-CN">
                <a:solidFill>
                  <a:schemeClr val="tx2"/>
                </a:solidFill>
                <a:ea typeface="宋体" panose="02010600030101010101" pitchFamily="2" charset="-122"/>
              </a:rPr>
              <a:t>vs</a:t>
            </a:r>
            <a:r>
              <a:rPr lang="zh-CN" altLang="en-US">
                <a:solidFill>
                  <a:schemeClr val="tx2"/>
                </a:solidFill>
                <a:ea typeface="宋体" panose="02010600030101010101" pitchFamily="2" charset="-122"/>
              </a:rPr>
              <a:t>主观贝叶斯</a:t>
            </a:r>
          </a:p>
        </p:txBody>
      </p:sp>
      <p:sp>
        <p:nvSpPr>
          <p:cNvPr id="29699" name="文本占位符 2">
            <a:extLst>
              <a:ext uri="{FF2B5EF4-FFF2-40B4-BE49-F238E27FC236}">
                <a16:creationId xmlns:a16="http://schemas.microsoft.com/office/drawing/2014/main" id="{09AC3AC0-1383-408D-8889-65D44AEDF526}"/>
              </a:ext>
            </a:extLst>
          </p:cNvPr>
          <p:cNvSpPr>
            <a:spLocks noGrp="1" noChangeArrowheads="1"/>
          </p:cNvSpPr>
          <p:nvPr>
            <p:ph type="body" sz="half" idx="1"/>
          </p:nvPr>
        </p:nvSpPr>
        <p:spPr bwMode="auto">
          <a:xfrm>
            <a:off x="1981200" y="976313"/>
            <a:ext cx="8686800" cy="576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zh-CN" altLang="en-US">
                <a:solidFill>
                  <a:srgbClr val="FF0000"/>
                </a:solidFill>
                <a:ea typeface="宋体" panose="02010600030101010101" pitchFamily="2" charset="-122"/>
              </a:rPr>
              <a:t>贝叶斯</a:t>
            </a:r>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r>
              <a:rPr lang="zh-CN" altLang="en-US">
                <a:solidFill>
                  <a:srgbClr val="FF0000"/>
                </a:solidFill>
                <a:ea typeface="宋体" panose="02010600030101010101" pitchFamily="2" charset="-122"/>
              </a:rPr>
              <a:t>主观贝叶斯</a:t>
            </a:r>
            <a:endParaRPr lang="en-US" altLang="zh-CN">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a:p>
            <a:endParaRPr lang="en-US" altLang="zh-CN">
              <a:solidFill>
                <a:srgbClr val="FF0000"/>
              </a:solidFill>
              <a:ea typeface="宋体" panose="02010600030101010101" pitchFamily="2" charset="-122"/>
            </a:endParaRPr>
          </a:p>
        </p:txBody>
      </p:sp>
      <p:pic>
        <p:nvPicPr>
          <p:cNvPr id="29700" name="图片 5">
            <a:extLst>
              <a:ext uri="{FF2B5EF4-FFF2-40B4-BE49-F238E27FC236}">
                <a16:creationId xmlns:a16="http://schemas.microsoft.com/office/drawing/2014/main" id="{1C116751-943F-447B-858B-722CC85F2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50" y="1633539"/>
            <a:ext cx="500380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图片 6">
            <a:extLst>
              <a:ext uri="{FF2B5EF4-FFF2-40B4-BE49-F238E27FC236}">
                <a16:creationId xmlns:a16="http://schemas.microsoft.com/office/drawing/2014/main" id="{779B9562-99AD-4976-AE44-C80BCC50A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14" y="4797426"/>
            <a:ext cx="4321175"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626CF-2C2B-48F9-A71E-19F2D1853467}"/>
              </a:ext>
            </a:extLst>
          </p:cNvPr>
          <p:cNvSpPr>
            <a:spLocks noGrp="1"/>
          </p:cNvSpPr>
          <p:nvPr>
            <p:ph type="title"/>
          </p:nvPr>
        </p:nvSpPr>
        <p:spPr/>
        <p:txBody>
          <a:bodyPr/>
          <a:lstStyle/>
          <a:p>
            <a:r>
              <a:rPr lang="zh-CN" altLang="en-US" dirty="0"/>
              <a:t>第五章目录</a:t>
            </a:r>
          </a:p>
        </p:txBody>
      </p:sp>
      <p:sp>
        <p:nvSpPr>
          <p:cNvPr id="3" name="内容占位符 2">
            <a:extLst>
              <a:ext uri="{FF2B5EF4-FFF2-40B4-BE49-F238E27FC236}">
                <a16:creationId xmlns:a16="http://schemas.microsoft.com/office/drawing/2014/main" id="{80E67F31-DEAF-43ED-A66D-6E5763940D1F}"/>
              </a:ext>
            </a:extLst>
          </p:cNvPr>
          <p:cNvSpPr>
            <a:spLocks noGrp="1"/>
          </p:cNvSpPr>
          <p:nvPr>
            <p:ph sz="half" idx="1"/>
          </p:nvPr>
        </p:nvSpPr>
        <p:spPr>
          <a:xfrm>
            <a:off x="838199" y="1825625"/>
            <a:ext cx="9133574" cy="4351338"/>
          </a:xfrm>
        </p:spPr>
        <p:txBody>
          <a:bodyPr/>
          <a:lstStyle/>
          <a:p>
            <a:r>
              <a:rPr lang="zh-CN" altLang="en-US" dirty="0"/>
              <a:t>进化算法</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2795586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B02951-04CB-4B9E-B5ED-7E1676487FEE}"/>
              </a:ext>
            </a:extLst>
          </p:cNvPr>
          <p:cNvSpPr>
            <a:spLocks noGrp="1"/>
          </p:cNvSpPr>
          <p:nvPr>
            <p:ph type="title"/>
          </p:nvPr>
        </p:nvSpPr>
        <p:spPr/>
        <p:txBody>
          <a:bodyPr/>
          <a:lstStyle/>
          <a:p>
            <a:r>
              <a:rPr lang="zh-CN" altLang="en-US" dirty="0"/>
              <a:t>进化算法的框架</a:t>
            </a:r>
          </a:p>
        </p:txBody>
      </p:sp>
      <p:sp>
        <p:nvSpPr>
          <p:cNvPr id="3" name="内容占位符 2">
            <a:extLst>
              <a:ext uri="{FF2B5EF4-FFF2-40B4-BE49-F238E27FC236}">
                <a16:creationId xmlns:a16="http://schemas.microsoft.com/office/drawing/2014/main" id="{EE0B08C9-6D69-4EB7-A5A1-AB75407A0EC6}"/>
              </a:ext>
            </a:extLst>
          </p:cNvPr>
          <p:cNvSpPr>
            <a:spLocks noGrp="1"/>
          </p:cNvSpPr>
          <p:nvPr>
            <p:ph idx="1"/>
          </p:nvPr>
        </p:nvSpPr>
        <p:spPr/>
        <p:txBody>
          <a:bodyPr/>
          <a:lstStyle/>
          <a:p>
            <a:r>
              <a:rPr lang="zh-CN" altLang="en-US" dirty="0"/>
              <a:t>优化目标：</a:t>
            </a:r>
          </a:p>
        </p:txBody>
      </p:sp>
      <p:pic>
        <p:nvPicPr>
          <p:cNvPr id="5" name="图片 4">
            <a:extLst>
              <a:ext uri="{FF2B5EF4-FFF2-40B4-BE49-F238E27FC236}">
                <a16:creationId xmlns:a16="http://schemas.microsoft.com/office/drawing/2014/main" id="{3A7A21D2-EC20-42BD-8686-3600EA5F967C}"/>
              </a:ext>
            </a:extLst>
          </p:cNvPr>
          <p:cNvPicPr>
            <a:picLocks noChangeAspect="1"/>
          </p:cNvPicPr>
          <p:nvPr/>
        </p:nvPicPr>
        <p:blipFill>
          <a:blip r:embed="rId2"/>
          <a:stretch>
            <a:fillRect/>
          </a:stretch>
        </p:blipFill>
        <p:spPr>
          <a:xfrm>
            <a:off x="3441452" y="2156059"/>
            <a:ext cx="6131279" cy="4020904"/>
          </a:xfrm>
          <a:prstGeom prst="rect">
            <a:avLst/>
          </a:prstGeom>
        </p:spPr>
      </p:pic>
    </p:spTree>
    <p:extLst>
      <p:ext uri="{BB962C8B-B14F-4D97-AF65-F5344CB8AC3E}">
        <p14:creationId xmlns:p14="http://schemas.microsoft.com/office/powerpoint/2010/main" val="34672388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615CB8-C7F2-4978-A38F-9B9765983F3D}"/>
              </a:ext>
            </a:extLst>
          </p:cNvPr>
          <p:cNvSpPr>
            <a:spLocks noGrp="1"/>
          </p:cNvSpPr>
          <p:nvPr>
            <p:ph type="title"/>
          </p:nvPr>
        </p:nvSpPr>
        <p:spPr/>
        <p:txBody>
          <a:bodyPr/>
          <a:lstStyle/>
          <a:p>
            <a:r>
              <a:rPr lang="zh-CN" altLang="en-US" dirty="0"/>
              <a:t>具体例子</a:t>
            </a:r>
          </a:p>
        </p:txBody>
      </p:sp>
      <p:sp>
        <p:nvSpPr>
          <p:cNvPr id="3" name="内容占位符 2">
            <a:extLst>
              <a:ext uri="{FF2B5EF4-FFF2-40B4-BE49-F238E27FC236}">
                <a16:creationId xmlns:a16="http://schemas.microsoft.com/office/drawing/2014/main" id="{E37F3448-BAEB-4DE7-8D00-EE45E3B3AE62}"/>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6B4EC300-98D1-499D-9EA6-2FF3B0388459}"/>
              </a:ext>
            </a:extLst>
          </p:cNvPr>
          <p:cNvPicPr>
            <a:picLocks noChangeAspect="1"/>
          </p:cNvPicPr>
          <p:nvPr/>
        </p:nvPicPr>
        <p:blipFill>
          <a:blip r:embed="rId2"/>
          <a:stretch>
            <a:fillRect/>
          </a:stretch>
        </p:blipFill>
        <p:spPr>
          <a:xfrm>
            <a:off x="766107" y="1825625"/>
            <a:ext cx="10458450" cy="676275"/>
          </a:xfrm>
          <a:prstGeom prst="rect">
            <a:avLst/>
          </a:prstGeom>
        </p:spPr>
      </p:pic>
      <p:pic>
        <p:nvPicPr>
          <p:cNvPr id="7" name="图片 6">
            <a:extLst>
              <a:ext uri="{FF2B5EF4-FFF2-40B4-BE49-F238E27FC236}">
                <a16:creationId xmlns:a16="http://schemas.microsoft.com/office/drawing/2014/main" id="{62D60E2B-BC29-4491-B3B9-9BD5CE4831F7}"/>
              </a:ext>
            </a:extLst>
          </p:cNvPr>
          <p:cNvPicPr>
            <a:picLocks noChangeAspect="1"/>
          </p:cNvPicPr>
          <p:nvPr/>
        </p:nvPicPr>
        <p:blipFill>
          <a:blip r:embed="rId3"/>
          <a:stretch>
            <a:fillRect/>
          </a:stretch>
        </p:blipFill>
        <p:spPr>
          <a:xfrm>
            <a:off x="2878690" y="2569547"/>
            <a:ext cx="5418021" cy="4075625"/>
          </a:xfrm>
          <a:prstGeom prst="rect">
            <a:avLst/>
          </a:prstGeom>
        </p:spPr>
      </p:pic>
    </p:spTree>
    <p:extLst>
      <p:ext uri="{BB962C8B-B14F-4D97-AF65-F5344CB8AC3E}">
        <p14:creationId xmlns:p14="http://schemas.microsoft.com/office/powerpoint/2010/main" val="5884317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615CB8-C7F2-4978-A38F-9B9765983F3D}"/>
              </a:ext>
            </a:extLst>
          </p:cNvPr>
          <p:cNvSpPr>
            <a:spLocks noGrp="1"/>
          </p:cNvSpPr>
          <p:nvPr>
            <p:ph type="title"/>
          </p:nvPr>
        </p:nvSpPr>
        <p:spPr/>
        <p:txBody>
          <a:bodyPr/>
          <a:lstStyle/>
          <a:p>
            <a:r>
              <a:rPr lang="zh-CN" altLang="en-US" dirty="0"/>
              <a:t>遗传算法</a:t>
            </a:r>
          </a:p>
        </p:txBody>
      </p:sp>
      <p:sp>
        <p:nvSpPr>
          <p:cNvPr id="3" name="内容占位符 2">
            <a:extLst>
              <a:ext uri="{FF2B5EF4-FFF2-40B4-BE49-F238E27FC236}">
                <a16:creationId xmlns:a16="http://schemas.microsoft.com/office/drawing/2014/main" id="{E37F3448-BAEB-4DE7-8D00-EE45E3B3AE62}"/>
              </a:ext>
            </a:extLst>
          </p:cNvPr>
          <p:cNvSpPr>
            <a:spLocks noGrp="1"/>
          </p:cNvSpPr>
          <p:nvPr>
            <p:ph idx="1"/>
          </p:nvPr>
        </p:nvSpPr>
        <p:spPr/>
        <p:txBody>
          <a:bodyPr/>
          <a:lstStyle/>
          <a:p>
            <a:r>
              <a:rPr lang="zh-CN" altLang="en-US" dirty="0"/>
              <a:t>每个个体</a:t>
            </a:r>
            <a:r>
              <a:rPr lang="en-US" altLang="zh-CN" dirty="0"/>
              <a:t>(</a:t>
            </a:r>
            <a:r>
              <a:rPr lang="zh-CN" altLang="en-US" dirty="0"/>
              <a:t>染色体</a:t>
            </a:r>
            <a:r>
              <a:rPr lang="en-US" altLang="zh-CN" dirty="0"/>
              <a:t>)</a:t>
            </a:r>
            <a:r>
              <a:rPr lang="zh-CN" altLang="en-US" dirty="0"/>
              <a:t>，由二进制串组成：</a:t>
            </a:r>
            <a:endParaRPr lang="en-US" altLang="zh-CN" dirty="0"/>
          </a:p>
          <a:p>
            <a:endParaRPr lang="en-US" altLang="zh-CN" dirty="0"/>
          </a:p>
          <a:p>
            <a:endParaRPr lang="en-US" altLang="zh-CN" dirty="0"/>
          </a:p>
          <a:p>
            <a:endParaRPr lang="en-US" altLang="zh-CN" dirty="0"/>
          </a:p>
          <a:p>
            <a:endParaRPr lang="en-US" altLang="zh-CN" dirty="0"/>
          </a:p>
          <a:p>
            <a:r>
              <a:rPr lang="zh-CN" altLang="en-US" dirty="0"/>
              <a:t>每一维成为基因，每一维的取值</a:t>
            </a:r>
            <a:r>
              <a:rPr lang="en-US" altLang="zh-CN" dirty="0"/>
              <a:t>0</a:t>
            </a:r>
            <a:r>
              <a:rPr lang="zh-CN" altLang="en-US" dirty="0"/>
              <a:t>或</a:t>
            </a:r>
            <a:r>
              <a:rPr lang="en-US" altLang="zh-CN" dirty="0"/>
              <a:t>1</a:t>
            </a:r>
            <a:r>
              <a:rPr lang="zh-CN" altLang="en-US" dirty="0"/>
              <a:t>称为等位基因，每一维的位置成为基因座。</a:t>
            </a:r>
          </a:p>
        </p:txBody>
      </p:sp>
      <p:pic>
        <p:nvPicPr>
          <p:cNvPr id="5" name="图片 4">
            <a:extLst>
              <a:ext uri="{FF2B5EF4-FFF2-40B4-BE49-F238E27FC236}">
                <a16:creationId xmlns:a16="http://schemas.microsoft.com/office/drawing/2014/main" id="{829248DA-66F3-4175-B521-D54BB883F64E}"/>
              </a:ext>
            </a:extLst>
          </p:cNvPr>
          <p:cNvPicPr>
            <a:picLocks noChangeAspect="1"/>
          </p:cNvPicPr>
          <p:nvPr/>
        </p:nvPicPr>
        <p:blipFill>
          <a:blip r:embed="rId2"/>
          <a:stretch>
            <a:fillRect/>
          </a:stretch>
        </p:blipFill>
        <p:spPr>
          <a:xfrm>
            <a:off x="1727914" y="2583372"/>
            <a:ext cx="8467725" cy="1238250"/>
          </a:xfrm>
          <a:prstGeom prst="rect">
            <a:avLst/>
          </a:prstGeom>
        </p:spPr>
      </p:pic>
    </p:spTree>
    <p:extLst>
      <p:ext uri="{BB962C8B-B14F-4D97-AF65-F5344CB8AC3E}">
        <p14:creationId xmlns:p14="http://schemas.microsoft.com/office/powerpoint/2010/main" val="1939308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37F3448-BAEB-4DE7-8D00-EE45E3B3AE62}"/>
              </a:ext>
            </a:extLst>
          </p:cNvPr>
          <p:cNvSpPr>
            <a:spLocks noGrp="1"/>
          </p:cNvSpPr>
          <p:nvPr>
            <p:ph idx="1"/>
          </p:nvPr>
        </p:nvSpPr>
        <p:spPr>
          <a:xfrm>
            <a:off x="117445" y="1887523"/>
            <a:ext cx="11576807" cy="4289440"/>
          </a:xfrm>
        </p:spPr>
        <p:txBody>
          <a:bodyPr>
            <a:normAutofit/>
          </a:bodyPr>
          <a:lstStyle/>
          <a:p>
            <a:r>
              <a:rPr lang="en-US" altLang="zh-CN" dirty="0"/>
              <a:t>1. </a:t>
            </a:r>
            <a:r>
              <a:rPr lang="zh-CN" altLang="en-US" dirty="0"/>
              <a:t>确定二进制串的长度 </a:t>
            </a:r>
            <a:r>
              <a:rPr lang="en-US" altLang="zh-CN" dirty="0"/>
              <a:t>(</a:t>
            </a:r>
            <a:r>
              <a:rPr lang="zh-CN" altLang="en-US" b="1" dirty="0">
                <a:solidFill>
                  <a:srgbClr val="FF0000"/>
                </a:solidFill>
              </a:rPr>
              <a:t>重点</a:t>
            </a:r>
            <a:r>
              <a:rPr lang="en-US" altLang="zh-CN" dirty="0"/>
              <a:t>)</a:t>
            </a:r>
          </a:p>
          <a:p>
            <a:endParaRPr lang="en-US" altLang="zh-CN" dirty="0"/>
          </a:p>
          <a:p>
            <a:endParaRPr lang="en-US" altLang="zh-CN" dirty="0"/>
          </a:p>
          <a:p>
            <a:endParaRPr lang="en-US" altLang="zh-CN" dirty="0"/>
          </a:p>
          <a:p>
            <a:pPr marL="0" indent="0">
              <a:buNone/>
            </a:pPr>
            <a:r>
              <a:rPr lang="en-US" altLang="zh-CN" dirty="0"/>
              <a:t>     </a:t>
            </a:r>
            <a:r>
              <a:rPr lang="zh-CN" altLang="en-US" dirty="0"/>
              <a:t>根据上述公式，每个个体可用一个长度为</a:t>
            </a:r>
            <a:r>
              <a:rPr lang="en-US" altLang="zh-CN" dirty="0"/>
              <a:t>10</a:t>
            </a:r>
            <a:r>
              <a:rPr lang="zh-CN" altLang="en-US" dirty="0"/>
              <a:t>的二进制串来表示（编码）</a:t>
            </a:r>
            <a:endParaRPr lang="en-US" altLang="zh-CN" dirty="0"/>
          </a:p>
          <a:p>
            <a:pPr marL="0" indent="0">
              <a:buNone/>
            </a:pPr>
            <a:endParaRPr lang="en-US" altLang="zh-CN" dirty="0"/>
          </a:p>
          <a:p>
            <a:pPr marL="0" indent="0">
              <a:buNone/>
            </a:pPr>
            <a:r>
              <a:rPr lang="zh-CN" altLang="en-US" dirty="0"/>
              <a:t>     实际的搜索精度为：</a:t>
            </a:r>
            <a:endParaRPr lang="en-US" altLang="zh-CN" dirty="0"/>
          </a:p>
          <a:p>
            <a:pPr marL="0" indent="0">
              <a:buNone/>
            </a:pPr>
            <a:r>
              <a:rPr lang="en-US" altLang="zh-CN" dirty="0"/>
              <a:t>     </a:t>
            </a:r>
            <a:endParaRPr lang="zh-CN" altLang="en-US" dirty="0"/>
          </a:p>
        </p:txBody>
      </p:sp>
      <p:pic>
        <p:nvPicPr>
          <p:cNvPr id="5" name="图片 4">
            <a:extLst>
              <a:ext uri="{FF2B5EF4-FFF2-40B4-BE49-F238E27FC236}">
                <a16:creationId xmlns:a16="http://schemas.microsoft.com/office/drawing/2014/main" id="{9609AE13-638B-4BCF-80B0-D7E567DA97DE}"/>
              </a:ext>
            </a:extLst>
          </p:cNvPr>
          <p:cNvPicPr>
            <a:picLocks noChangeAspect="1"/>
          </p:cNvPicPr>
          <p:nvPr/>
        </p:nvPicPr>
        <p:blipFill>
          <a:blip r:embed="rId2"/>
          <a:stretch>
            <a:fillRect/>
          </a:stretch>
        </p:blipFill>
        <p:spPr>
          <a:xfrm>
            <a:off x="1416470" y="2663496"/>
            <a:ext cx="7173855" cy="774975"/>
          </a:xfrm>
          <a:prstGeom prst="rect">
            <a:avLst/>
          </a:prstGeom>
        </p:spPr>
      </p:pic>
      <p:pic>
        <p:nvPicPr>
          <p:cNvPr id="7" name="图片 6">
            <a:extLst>
              <a:ext uri="{FF2B5EF4-FFF2-40B4-BE49-F238E27FC236}">
                <a16:creationId xmlns:a16="http://schemas.microsoft.com/office/drawing/2014/main" id="{5A5BDFF3-CB36-49C5-B9EF-040448FC6583}"/>
              </a:ext>
            </a:extLst>
          </p:cNvPr>
          <p:cNvPicPr>
            <a:picLocks noChangeAspect="1"/>
          </p:cNvPicPr>
          <p:nvPr/>
        </p:nvPicPr>
        <p:blipFill>
          <a:blip r:embed="rId3"/>
          <a:stretch>
            <a:fillRect/>
          </a:stretch>
        </p:blipFill>
        <p:spPr>
          <a:xfrm>
            <a:off x="1897178" y="5476174"/>
            <a:ext cx="6212441" cy="1016701"/>
          </a:xfrm>
          <a:prstGeom prst="rect">
            <a:avLst/>
          </a:prstGeom>
        </p:spPr>
      </p:pic>
      <p:pic>
        <p:nvPicPr>
          <p:cNvPr id="9" name="图片 8">
            <a:extLst>
              <a:ext uri="{FF2B5EF4-FFF2-40B4-BE49-F238E27FC236}">
                <a16:creationId xmlns:a16="http://schemas.microsoft.com/office/drawing/2014/main" id="{E0380968-EC30-4281-8490-5DAD82281684}"/>
              </a:ext>
            </a:extLst>
          </p:cNvPr>
          <p:cNvPicPr>
            <a:picLocks noChangeAspect="1"/>
          </p:cNvPicPr>
          <p:nvPr/>
        </p:nvPicPr>
        <p:blipFill>
          <a:blip r:embed="rId4"/>
          <a:stretch>
            <a:fillRect/>
          </a:stretch>
        </p:blipFill>
        <p:spPr>
          <a:xfrm>
            <a:off x="8268770" y="356949"/>
            <a:ext cx="3425482" cy="2246437"/>
          </a:xfrm>
          <a:prstGeom prst="rect">
            <a:avLst/>
          </a:prstGeom>
        </p:spPr>
      </p:pic>
      <p:sp>
        <p:nvSpPr>
          <p:cNvPr id="11" name="标题 10">
            <a:extLst>
              <a:ext uri="{FF2B5EF4-FFF2-40B4-BE49-F238E27FC236}">
                <a16:creationId xmlns:a16="http://schemas.microsoft.com/office/drawing/2014/main" id="{7B7A4D42-1E72-4483-B5EB-FA28D0A44503}"/>
              </a:ext>
            </a:extLst>
          </p:cNvPr>
          <p:cNvSpPr>
            <a:spLocks noGrp="1"/>
          </p:cNvSpPr>
          <p:nvPr>
            <p:ph type="title"/>
          </p:nvPr>
        </p:nvSpPr>
        <p:spPr/>
        <p:txBody>
          <a:bodyPr/>
          <a:lstStyle/>
          <a:p>
            <a:r>
              <a:rPr lang="en-US" altLang="zh-CN" dirty="0"/>
              <a:t>1. </a:t>
            </a:r>
            <a:r>
              <a:rPr lang="zh-CN" altLang="en-US" dirty="0"/>
              <a:t>产生初始群体</a:t>
            </a:r>
          </a:p>
        </p:txBody>
      </p:sp>
    </p:spTree>
    <p:extLst>
      <p:ext uri="{BB962C8B-B14F-4D97-AF65-F5344CB8AC3E}">
        <p14:creationId xmlns:p14="http://schemas.microsoft.com/office/powerpoint/2010/main" val="24251890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7|2.2|1.2|29.7|4.5|19.4|2.9|26.5|18.4|7.3|0.9|1.4|7.8|29.5|0.9|1.4|1.3"/>
</p:tagLst>
</file>

<file path=ppt/tags/tag2.xml><?xml version="1.0" encoding="utf-8"?>
<p:tagLst xmlns:a="http://schemas.openxmlformats.org/drawingml/2006/main" xmlns:r="http://schemas.openxmlformats.org/officeDocument/2006/relationships" xmlns:p="http://schemas.openxmlformats.org/presentationml/2006/main">
  <p:tag name="TIMING" val="|4.0|5.6|1.5|6.0|3.3|0.9|0.9|12.0|1.2|1.7|1.6|2.2|1.2|1.0|10.2|1.0|1.4|1.2|1.8|0.7|5.7|1.1|1.2|0.9|0.9|0.6|0.7|1.1|1.3|0.9|0.8|0.7|0.7|1.0|0.9|1.4|0.9|2.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1559</TotalTime>
  <Words>7858</Words>
  <Application>Microsoft Office PowerPoint</Application>
  <PresentationFormat>宽屏</PresentationFormat>
  <Paragraphs>1176</Paragraphs>
  <Slides>106</Slides>
  <Notes>6</Notes>
  <HiddenSlides>1</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106</vt:i4>
      </vt:variant>
    </vt:vector>
  </HeadingPairs>
  <TitlesOfParts>
    <vt:vector size="122" baseType="lpstr">
      <vt:lpstr>等线</vt:lpstr>
      <vt:lpstr>等线 Light</vt:lpstr>
      <vt:lpstr>华文新魏</vt:lpstr>
      <vt:lpstr>楷体</vt:lpstr>
      <vt:lpstr>楷体_GB2312</vt:lpstr>
      <vt:lpstr>微软雅黑</vt:lpstr>
      <vt:lpstr>Arial</vt:lpstr>
      <vt:lpstr>Berlin Sans FB</vt:lpstr>
      <vt:lpstr>Times</vt:lpstr>
      <vt:lpstr>Times New Roman</vt:lpstr>
      <vt:lpstr>Verdana</vt:lpstr>
      <vt:lpstr>Wingdings</vt:lpstr>
      <vt:lpstr>Wingdings 3</vt:lpstr>
      <vt:lpstr>Office 主题​​</vt:lpstr>
      <vt:lpstr>Microsoft 公式 3.0</vt:lpstr>
      <vt:lpstr>公式</vt:lpstr>
      <vt:lpstr>机器学习包括神经网络算法中的分类</vt:lpstr>
      <vt:lpstr>1.2  人工智能的起源与发展—形成期 </vt:lpstr>
      <vt:lpstr> 1.2  人工智能的起源与发展—孕育期 </vt:lpstr>
      <vt:lpstr>PowerPoint 演示文稿</vt:lpstr>
      <vt:lpstr>目录</vt:lpstr>
      <vt:lpstr>常用的知识表达方法</vt:lpstr>
      <vt:lpstr>第二章目录</vt:lpstr>
      <vt:lpstr>          问题归约法</vt:lpstr>
      <vt:lpstr>PowerPoint 演示文稿</vt:lpstr>
      <vt:lpstr>PowerPoint 演示文稿</vt:lpstr>
      <vt:lpstr>PowerPoint 演示文稿</vt:lpstr>
      <vt:lpstr>PowerPoint 演示文稿</vt:lpstr>
      <vt:lpstr>第二章目录</vt:lpstr>
      <vt:lpstr>PowerPoint 演示文稿</vt:lpstr>
      <vt:lpstr>PowerPoint 演示文稿</vt:lpstr>
      <vt:lpstr>PowerPoint 演示文稿</vt:lpstr>
      <vt:lpstr>第二章目录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例题：试把下列命题表示为谓词公式：  对于所有的x,如果x是整数，则x或者为整数或者为负数。 </vt:lpstr>
      <vt:lpstr>谓词表达式总结</vt:lpstr>
      <vt:lpstr>第二章目录</vt:lpstr>
      <vt:lpstr>2.3.3.置换与合一(Substitution and Unification )             </vt:lpstr>
      <vt:lpstr>2.3.3.置换与合一(Substitution and Unification )             </vt:lpstr>
      <vt:lpstr>2.3.3.置换与合一(Substitution and Unification )             </vt:lpstr>
      <vt:lpstr>第三章目录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第三章目录</vt:lpstr>
      <vt:lpstr>消解推理规则 Resolution Inference Rules                 </vt:lpstr>
      <vt:lpstr>PowerPoint 演示文稿</vt:lpstr>
      <vt:lpstr>PowerPoint 演示文稿</vt:lpstr>
      <vt:lpstr>PowerPoint 演示文稿</vt:lpstr>
      <vt:lpstr>第三章目录</vt:lpstr>
      <vt:lpstr>PowerPoint 演示文稿</vt:lpstr>
      <vt:lpstr>Example 1</vt:lpstr>
      <vt:lpstr>Example2: Happy student</vt:lpstr>
      <vt:lpstr>PowerPoint 演示文稿</vt:lpstr>
      <vt:lpstr>PowerPoint 演示文稿</vt:lpstr>
      <vt:lpstr>PowerPoint 演示文稿</vt:lpstr>
      <vt:lpstr>PowerPoint 演示文稿</vt:lpstr>
      <vt:lpstr>第三章目录</vt:lpstr>
      <vt:lpstr>搜索算法的体系</vt:lpstr>
      <vt:lpstr>盲目搜索和启发式搜索的对比 注意OPEN表和CLOSED表</vt:lpstr>
      <vt:lpstr>Example: BFS （Search the goal G without considering the weights）</vt:lpstr>
      <vt:lpstr>Example: BFS</vt:lpstr>
      <vt:lpstr>Example: BFS</vt:lpstr>
      <vt:lpstr>Example: BFS</vt:lpstr>
      <vt:lpstr>Example: BFS</vt:lpstr>
      <vt:lpstr>Example: BFS</vt:lpstr>
      <vt:lpstr>Example: BFS</vt:lpstr>
      <vt:lpstr>Example: BFS</vt:lpstr>
      <vt:lpstr>Example: BFS</vt:lpstr>
      <vt:lpstr>Example: DFS</vt:lpstr>
      <vt:lpstr>Example: DFS</vt:lpstr>
      <vt:lpstr>Example: DFS</vt:lpstr>
      <vt:lpstr>Example: DFS</vt:lpstr>
      <vt:lpstr>Example: DFS</vt:lpstr>
      <vt:lpstr>Example: DFS</vt:lpstr>
      <vt:lpstr>Example: DFS</vt:lpstr>
      <vt:lpstr>Example: DFS</vt:lpstr>
      <vt:lpstr>宽度优先搜索和等代价搜索的关系</vt:lpstr>
      <vt:lpstr>第三章目录</vt:lpstr>
      <vt:lpstr>有序搜索/最佳优先搜索  (best-first search)</vt:lpstr>
      <vt:lpstr>A*算法</vt:lpstr>
      <vt:lpstr>从A*算法的角度看八数码问题</vt:lpstr>
      <vt:lpstr>PowerPoint 演示文稿</vt:lpstr>
      <vt:lpstr>PowerPoint 演示文稿</vt:lpstr>
      <vt:lpstr>PowerPoint 演示文稿</vt:lpstr>
      <vt:lpstr>第四章目录</vt:lpstr>
      <vt:lpstr>概率中其中一条最重要的公式是？</vt:lpstr>
      <vt:lpstr>概率推理方法</vt:lpstr>
      <vt:lpstr>概率推理方法</vt:lpstr>
      <vt:lpstr>第四章目录</vt:lpstr>
      <vt:lpstr>主观贝叶斯方法</vt:lpstr>
      <vt:lpstr>主观贝叶斯方法</vt:lpstr>
      <vt:lpstr>主观贝叶斯方法</vt:lpstr>
      <vt:lpstr>主观贝叶斯方法</vt:lpstr>
      <vt:lpstr>主观贝叶斯方法</vt:lpstr>
      <vt:lpstr>贝叶斯vs主观贝叶斯</vt:lpstr>
      <vt:lpstr>第五章目录</vt:lpstr>
      <vt:lpstr>进化算法的框架</vt:lpstr>
      <vt:lpstr>具体例子</vt:lpstr>
      <vt:lpstr>遗传算法</vt:lpstr>
      <vt:lpstr>1. 产生初始群体</vt:lpstr>
      <vt:lpstr>PowerPoint 演示文稿</vt:lpstr>
      <vt:lpstr>2. 选择算子 （赌轮选择和联赛选择） </vt:lpstr>
      <vt:lpstr>2. 选择算子</vt:lpstr>
      <vt:lpstr>3.交叉算子</vt:lpstr>
      <vt:lpstr>3.交叉算子</vt:lpstr>
      <vt:lpstr>3.变异算子</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14494</dc:creator>
  <cp:lastModifiedBy>Administrator</cp:lastModifiedBy>
  <cp:revision>90</cp:revision>
  <dcterms:created xsi:type="dcterms:W3CDTF">2020-12-13T02:12:00Z</dcterms:created>
  <dcterms:modified xsi:type="dcterms:W3CDTF">2021-01-10T03:29:50Z</dcterms:modified>
</cp:coreProperties>
</file>